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41"/>
  </p:notesMasterIdLst>
  <p:sldIdLst>
    <p:sldId id="256" r:id="rId2"/>
    <p:sldId id="258" r:id="rId3"/>
    <p:sldId id="257" r:id="rId4"/>
    <p:sldId id="267" r:id="rId5"/>
    <p:sldId id="264" r:id="rId6"/>
    <p:sldId id="285" r:id="rId7"/>
    <p:sldId id="284" r:id="rId8"/>
    <p:sldId id="286" r:id="rId9"/>
    <p:sldId id="288" r:id="rId10"/>
    <p:sldId id="289" r:id="rId11"/>
    <p:sldId id="287" r:id="rId12"/>
    <p:sldId id="261" r:id="rId13"/>
    <p:sldId id="290" r:id="rId14"/>
    <p:sldId id="291" r:id="rId15"/>
    <p:sldId id="260" r:id="rId16"/>
    <p:sldId id="266" r:id="rId17"/>
    <p:sldId id="268" r:id="rId18"/>
    <p:sldId id="269" r:id="rId19"/>
    <p:sldId id="270" r:id="rId20"/>
    <p:sldId id="271" r:id="rId21"/>
    <p:sldId id="272" r:id="rId22"/>
    <p:sldId id="29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94" r:id="rId31"/>
    <p:sldId id="280" r:id="rId32"/>
    <p:sldId id="298" r:id="rId33"/>
    <p:sldId id="295" r:id="rId34"/>
    <p:sldId id="293" r:id="rId35"/>
    <p:sldId id="297" r:id="rId36"/>
    <p:sldId id="296" r:id="rId37"/>
    <p:sldId id="282" r:id="rId38"/>
    <p:sldId id="281" r:id="rId39"/>
    <p:sldId id="26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8"/>
    <p:restoredTop sz="75646"/>
  </p:normalViewPr>
  <p:slideViewPr>
    <p:cSldViewPr snapToGrid="0">
      <p:cViewPr varScale="1">
        <p:scale>
          <a:sx n="95" d="100"/>
          <a:sy n="95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79C78-79F6-437B-8D97-2ABF19E6758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82F5D8-9332-41C9-AF17-3324B21654AD}">
      <dgm:prSet/>
      <dgm:spPr/>
      <dgm:t>
        <a:bodyPr/>
        <a:lstStyle/>
        <a:p>
          <a:r>
            <a:rPr lang="en-ID" dirty="0"/>
            <a:t>Apa film yang </a:t>
          </a:r>
          <a:r>
            <a:rPr lang="en-ID" dirty="0" err="1"/>
            <a:t>kritikus</a:t>
          </a:r>
          <a:r>
            <a:rPr lang="en-ID" dirty="0"/>
            <a:t> rating dan audience </a:t>
          </a:r>
          <a:r>
            <a:rPr lang="en-ID" dirty="0" err="1"/>
            <a:t>ratingnya</a:t>
          </a:r>
          <a:r>
            <a:rPr lang="en-ID" dirty="0"/>
            <a:t> paling </a:t>
          </a:r>
          <a:r>
            <a:rPr lang="en-ID" dirty="0" err="1"/>
            <a:t>tinggi</a:t>
          </a:r>
          <a:r>
            <a:rPr lang="en-ID" dirty="0"/>
            <a:t>?</a:t>
          </a:r>
          <a:endParaRPr lang="en-US" dirty="0"/>
        </a:p>
      </dgm:t>
    </dgm:pt>
    <dgm:pt modelId="{CFB1C521-B601-46F3-91CA-0ABBED5A95E8}" type="parTrans" cxnId="{93B96DE5-D794-4CA4-B432-EB0C1CC986BD}">
      <dgm:prSet/>
      <dgm:spPr/>
      <dgm:t>
        <a:bodyPr/>
        <a:lstStyle/>
        <a:p>
          <a:endParaRPr lang="en-US"/>
        </a:p>
      </dgm:t>
    </dgm:pt>
    <dgm:pt modelId="{6107FF48-5425-466B-86F1-1FF3632FD760}" type="sibTrans" cxnId="{93B96DE5-D794-4CA4-B432-EB0C1CC986BD}">
      <dgm:prSet/>
      <dgm:spPr/>
      <dgm:t>
        <a:bodyPr/>
        <a:lstStyle/>
        <a:p>
          <a:endParaRPr lang="en-US"/>
        </a:p>
      </dgm:t>
    </dgm:pt>
    <dgm:pt modelId="{3B6395B8-62EC-4CC6-B5DA-B98EBD035761}">
      <dgm:prSet/>
      <dgm:spPr/>
      <dgm:t>
        <a:bodyPr/>
        <a:lstStyle/>
        <a:p>
          <a:r>
            <a:rPr lang="en-ID" dirty="0"/>
            <a:t>Studio mana yang </a:t>
          </a:r>
          <a:r>
            <a:rPr lang="en-ID" dirty="0" err="1"/>
            <a:t>memproduksi</a:t>
          </a:r>
          <a:r>
            <a:rPr lang="en-ID" dirty="0"/>
            <a:t> paling </a:t>
          </a:r>
          <a:r>
            <a:rPr lang="en-ID" dirty="0" err="1"/>
            <a:t>banyak</a:t>
          </a:r>
          <a:r>
            <a:rPr lang="en-ID" dirty="0"/>
            <a:t> film yang </a:t>
          </a:r>
          <a:r>
            <a:rPr lang="en-ID" dirty="0" err="1"/>
            <a:t>dari</a:t>
          </a:r>
          <a:r>
            <a:rPr lang="en-ID" dirty="0"/>
            <a:t> </a:t>
          </a:r>
          <a:r>
            <a:rPr lang="en-ID" dirty="0" err="1"/>
            <a:t>tahun</a:t>
          </a:r>
          <a:r>
            <a:rPr lang="en-ID" dirty="0"/>
            <a:t> 1989 </a:t>
          </a:r>
          <a:r>
            <a:rPr lang="en-ID" dirty="0" err="1"/>
            <a:t>sampai</a:t>
          </a:r>
          <a:r>
            <a:rPr lang="en-ID" dirty="0"/>
            <a:t> 2019?</a:t>
          </a:r>
          <a:endParaRPr lang="en-US" dirty="0"/>
        </a:p>
      </dgm:t>
    </dgm:pt>
    <dgm:pt modelId="{1A62E78D-1318-4A07-8970-F5F346CC2ED7}" type="parTrans" cxnId="{9EDA3BAF-133C-41F0-A5A9-CBEFEE96502C}">
      <dgm:prSet/>
      <dgm:spPr/>
      <dgm:t>
        <a:bodyPr/>
        <a:lstStyle/>
        <a:p>
          <a:endParaRPr lang="en-US"/>
        </a:p>
      </dgm:t>
    </dgm:pt>
    <dgm:pt modelId="{44988E90-83F7-4763-B636-191F1FF194F8}" type="sibTrans" cxnId="{9EDA3BAF-133C-41F0-A5A9-CBEFEE96502C}">
      <dgm:prSet/>
      <dgm:spPr/>
      <dgm:t>
        <a:bodyPr/>
        <a:lstStyle/>
        <a:p>
          <a:endParaRPr lang="en-US"/>
        </a:p>
      </dgm:t>
    </dgm:pt>
    <dgm:pt modelId="{84E39C02-CE31-4CFA-853D-8AC3091BE4B5}">
      <dgm:prSet/>
      <dgm:spPr/>
      <dgm:t>
        <a:bodyPr/>
        <a:lstStyle/>
        <a:p>
          <a:r>
            <a:rPr lang="en-ID"/>
            <a:t>Bagaimana tren genre film dari tahun 1989 sampai 2019?</a:t>
          </a:r>
          <a:endParaRPr lang="en-US"/>
        </a:p>
      </dgm:t>
    </dgm:pt>
    <dgm:pt modelId="{8871EEF4-88CF-4DA2-83C0-6091E5D114F9}" type="parTrans" cxnId="{6D68ADFD-CA40-45B4-84FB-9BE56E886AEE}">
      <dgm:prSet/>
      <dgm:spPr/>
      <dgm:t>
        <a:bodyPr/>
        <a:lstStyle/>
        <a:p>
          <a:endParaRPr lang="en-US"/>
        </a:p>
      </dgm:t>
    </dgm:pt>
    <dgm:pt modelId="{C98386FC-6DED-421E-811D-45A669CE9CCC}" type="sibTrans" cxnId="{6D68ADFD-CA40-45B4-84FB-9BE56E886AEE}">
      <dgm:prSet/>
      <dgm:spPr/>
      <dgm:t>
        <a:bodyPr/>
        <a:lstStyle/>
        <a:p>
          <a:endParaRPr lang="en-US"/>
        </a:p>
      </dgm:t>
    </dgm:pt>
    <dgm:pt modelId="{8FD7ADAD-EC3B-4715-AFC8-8A2A0ED85C82}">
      <dgm:prSet/>
      <dgm:spPr/>
      <dgm:t>
        <a:bodyPr/>
        <a:lstStyle/>
        <a:p>
          <a:r>
            <a:rPr lang="en-ID" dirty="0" err="1"/>
            <a:t>Siapa</a:t>
          </a:r>
          <a:r>
            <a:rPr lang="en-ID" dirty="0"/>
            <a:t> director yang </a:t>
          </a:r>
          <a:r>
            <a:rPr lang="en-ID" dirty="0" err="1"/>
            <a:t>memiliki</a:t>
          </a:r>
          <a:r>
            <a:rPr lang="en-ID" dirty="0"/>
            <a:t> rata-rata rating </a:t>
          </a:r>
          <a:r>
            <a:rPr lang="en-ID" dirty="0" err="1"/>
            <a:t>filmnya</a:t>
          </a:r>
          <a:r>
            <a:rPr lang="en-ID" dirty="0"/>
            <a:t> paling </a:t>
          </a:r>
          <a:r>
            <a:rPr lang="en-ID" dirty="0" err="1"/>
            <a:t>tinggi</a:t>
          </a:r>
          <a:r>
            <a:rPr lang="en-ID" dirty="0"/>
            <a:t>?</a:t>
          </a:r>
          <a:endParaRPr lang="en-US" dirty="0"/>
        </a:p>
      </dgm:t>
    </dgm:pt>
    <dgm:pt modelId="{C706ABA5-8903-415C-99AE-8A5442CFDB1A}" type="parTrans" cxnId="{9E2A8C1C-02FA-476C-99EF-57B72D5C9DFE}">
      <dgm:prSet/>
      <dgm:spPr/>
      <dgm:t>
        <a:bodyPr/>
        <a:lstStyle/>
        <a:p>
          <a:endParaRPr lang="en-US"/>
        </a:p>
      </dgm:t>
    </dgm:pt>
    <dgm:pt modelId="{12242AE5-EB76-47BC-A34A-FE0D20D1731C}" type="sibTrans" cxnId="{9E2A8C1C-02FA-476C-99EF-57B72D5C9DFE}">
      <dgm:prSet/>
      <dgm:spPr/>
      <dgm:t>
        <a:bodyPr/>
        <a:lstStyle/>
        <a:p>
          <a:endParaRPr lang="en-US"/>
        </a:p>
      </dgm:t>
    </dgm:pt>
    <dgm:pt modelId="{C9BEC2D0-E58A-4224-8AA0-B48A1E5FC3BA}">
      <dgm:prSet/>
      <dgm:spPr/>
      <dgm:t>
        <a:bodyPr/>
        <a:lstStyle/>
        <a:p>
          <a:r>
            <a:rPr lang="en-ID" dirty="0" err="1"/>
            <a:t>Berapa</a:t>
          </a:r>
          <a:r>
            <a:rPr lang="en-ID" dirty="0"/>
            <a:t> rata-rata </a:t>
          </a:r>
          <a:r>
            <a:rPr lang="en-ID" dirty="0" err="1"/>
            <a:t>durasi</a:t>
          </a:r>
          <a:r>
            <a:rPr lang="en-ID" dirty="0"/>
            <a:t> film </a:t>
          </a:r>
          <a:r>
            <a:rPr lang="en-ID" dirty="0" err="1"/>
            <a:t>dari</a:t>
          </a:r>
          <a:r>
            <a:rPr lang="en-ID" dirty="0"/>
            <a:t> </a:t>
          </a:r>
          <a:r>
            <a:rPr lang="en-ID" dirty="0" err="1"/>
            <a:t>tahun</a:t>
          </a:r>
          <a:r>
            <a:rPr lang="en-ID" dirty="0"/>
            <a:t> 1989 </a:t>
          </a:r>
          <a:r>
            <a:rPr lang="en-ID" dirty="0" err="1"/>
            <a:t>sampai</a:t>
          </a:r>
          <a:r>
            <a:rPr lang="en-ID" dirty="0"/>
            <a:t> 2019?</a:t>
          </a:r>
          <a:endParaRPr lang="en-US" dirty="0"/>
        </a:p>
      </dgm:t>
    </dgm:pt>
    <dgm:pt modelId="{C5F71DCA-C547-4A51-889A-B853D25422FC}" type="parTrans" cxnId="{22D07556-F506-46F5-8F86-6CFC98B64ACB}">
      <dgm:prSet/>
      <dgm:spPr/>
      <dgm:t>
        <a:bodyPr/>
        <a:lstStyle/>
        <a:p>
          <a:endParaRPr lang="en-US"/>
        </a:p>
      </dgm:t>
    </dgm:pt>
    <dgm:pt modelId="{F4D1D5C5-4FA9-4D20-93B9-E1F73026B129}" type="sibTrans" cxnId="{22D07556-F506-46F5-8F86-6CFC98B64ACB}">
      <dgm:prSet/>
      <dgm:spPr/>
      <dgm:t>
        <a:bodyPr/>
        <a:lstStyle/>
        <a:p>
          <a:endParaRPr lang="en-US"/>
        </a:p>
      </dgm:t>
    </dgm:pt>
    <dgm:pt modelId="{340CD337-FCD1-4FB6-BB07-F488E42439E6}">
      <dgm:prSet/>
      <dgm:spPr/>
      <dgm:t>
        <a:bodyPr/>
        <a:lstStyle/>
        <a:p>
          <a:r>
            <a:rPr lang="en-ID" dirty="0" err="1"/>
            <a:t>Apakah</a:t>
          </a:r>
          <a:r>
            <a:rPr lang="en-ID" dirty="0"/>
            <a:t> </a:t>
          </a:r>
          <a:r>
            <a:rPr lang="en-ID" dirty="0" err="1"/>
            <a:t>durasi</a:t>
          </a:r>
          <a:r>
            <a:rPr lang="en-ID" dirty="0"/>
            <a:t> film </a:t>
          </a:r>
          <a:r>
            <a:rPr lang="en-ID" dirty="0" err="1"/>
            <a:t>mempengaruhi</a:t>
          </a:r>
          <a:r>
            <a:rPr lang="en-ID" dirty="0"/>
            <a:t> rating </a:t>
          </a:r>
          <a:r>
            <a:rPr lang="en-ID" dirty="0" err="1"/>
            <a:t>penonton</a:t>
          </a:r>
          <a:r>
            <a:rPr lang="en-ID" dirty="0"/>
            <a:t>? Dan </a:t>
          </a:r>
          <a:r>
            <a:rPr lang="en-ID" dirty="0" err="1"/>
            <a:t>Mengapa</a:t>
          </a:r>
          <a:r>
            <a:rPr lang="en-ID" dirty="0"/>
            <a:t> </a:t>
          </a:r>
          <a:r>
            <a:rPr lang="en-ID" dirty="0" err="1"/>
            <a:t>itu</a:t>
          </a:r>
          <a:r>
            <a:rPr lang="en-ID" dirty="0"/>
            <a:t> </a:t>
          </a:r>
          <a:r>
            <a:rPr lang="en-ID" dirty="0" err="1"/>
            <a:t>bisa</a:t>
          </a:r>
          <a:r>
            <a:rPr lang="en-ID" dirty="0"/>
            <a:t> </a:t>
          </a:r>
          <a:r>
            <a:rPr lang="en-ID" dirty="0" err="1"/>
            <a:t>terjadi</a:t>
          </a:r>
          <a:r>
            <a:rPr lang="en-ID" dirty="0"/>
            <a:t>?</a:t>
          </a:r>
          <a:endParaRPr lang="en-US" dirty="0"/>
        </a:p>
      </dgm:t>
    </dgm:pt>
    <dgm:pt modelId="{21C1A1EE-F1BE-42D8-AC51-1D2F57409D87}" type="parTrans" cxnId="{D32193BE-130F-4E1D-AB2E-C70BCF5553F4}">
      <dgm:prSet/>
      <dgm:spPr/>
      <dgm:t>
        <a:bodyPr/>
        <a:lstStyle/>
        <a:p>
          <a:endParaRPr lang="en-US"/>
        </a:p>
      </dgm:t>
    </dgm:pt>
    <dgm:pt modelId="{86BF1648-D428-409F-93C8-7CEEE136B895}" type="sibTrans" cxnId="{D32193BE-130F-4E1D-AB2E-C70BCF5553F4}">
      <dgm:prSet/>
      <dgm:spPr/>
      <dgm:t>
        <a:bodyPr/>
        <a:lstStyle/>
        <a:p>
          <a:endParaRPr lang="en-US"/>
        </a:p>
      </dgm:t>
    </dgm:pt>
    <dgm:pt modelId="{53F663E6-AC25-A448-AB7D-58957956D870}">
      <dgm:prSet/>
      <dgm:spPr/>
      <dgm:t>
        <a:bodyPr/>
        <a:lstStyle/>
        <a:p>
          <a:r>
            <a:rPr lang="en-US" dirty="0" err="1"/>
            <a:t>Apakah</a:t>
          </a:r>
          <a:r>
            <a:rPr lang="en-US" dirty="0"/>
            <a:t> nama director </a:t>
          </a:r>
          <a:r>
            <a:rPr lang="en-US" dirty="0" err="1"/>
            <a:t>mempengaruhi</a:t>
          </a:r>
          <a:r>
            <a:rPr lang="en-US" dirty="0"/>
            <a:t> rating </a:t>
          </a:r>
          <a:r>
            <a:rPr lang="en-US" dirty="0" err="1"/>
            <a:t>pentonton</a:t>
          </a:r>
          <a:r>
            <a:rPr lang="en-US" dirty="0"/>
            <a:t> dan </a:t>
          </a:r>
          <a:r>
            <a:rPr lang="en-US" dirty="0" err="1"/>
            <a:t>kritikus</a:t>
          </a:r>
          <a:r>
            <a:rPr lang="en-US" dirty="0"/>
            <a:t>? Dan </a:t>
          </a:r>
          <a:r>
            <a:rPr lang="en-US" dirty="0" err="1"/>
            <a:t>Mengapa</a:t>
          </a:r>
          <a:r>
            <a:rPr lang="en-US" dirty="0"/>
            <a:t> </a:t>
          </a:r>
          <a:r>
            <a:rPr lang="en-US" dirty="0" err="1"/>
            <a:t>itu</a:t>
          </a:r>
          <a:r>
            <a:rPr lang="en-US" dirty="0"/>
            <a:t> </a:t>
          </a:r>
          <a:r>
            <a:rPr lang="en-US" dirty="0" err="1"/>
            <a:t>bisa</a:t>
          </a:r>
          <a:r>
            <a:rPr lang="en-US" dirty="0"/>
            <a:t> </a:t>
          </a:r>
          <a:r>
            <a:rPr lang="en-US" dirty="0" err="1"/>
            <a:t>terjadi</a:t>
          </a:r>
          <a:endParaRPr lang="en-US" dirty="0"/>
        </a:p>
      </dgm:t>
    </dgm:pt>
    <dgm:pt modelId="{5777B36B-16BD-8D49-A25F-EE79BE5281E3}" type="parTrans" cxnId="{21D09796-3E7F-E749-9D54-8A91AF3B15CD}">
      <dgm:prSet/>
      <dgm:spPr/>
      <dgm:t>
        <a:bodyPr/>
        <a:lstStyle/>
        <a:p>
          <a:endParaRPr lang="en-US"/>
        </a:p>
      </dgm:t>
    </dgm:pt>
    <dgm:pt modelId="{64731447-A8B4-4441-BF1E-398B9DDB6FA2}" type="sibTrans" cxnId="{21D09796-3E7F-E749-9D54-8A91AF3B15CD}">
      <dgm:prSet/>
      <dgm:spPr/>
      <dgm:t>
        <a:bodyPr/>
        <a:lstStyle/>
        <a:p>
          <a:endParaRPr lang="en-US"/>
        </a:p>
      </dgm:t>
    </dgm:pt>
    <dgm:pt modelId="{E79830FC-1D89-784E-A36C-00A3808F0332}" type="pres">
      <dgm:prSet presAssocID="{66079C78-79F6-437B-8D97-2ABF19E67580}" presName="diagram" presStyleCnt="0">
        <dgm:presLayoutVars>
          <dgm:dir/>
          <dgm:resizeHandles val="exact"/>
        </dgm:presLayoutVars>
      </dgm:prSet>
      <dgm:spPr/>
    </dgm:pt>
    <dgm:pt modelId="{BC6B0720-D46C-F547-8CB9-8460C7D8ADCA}" type="pres">
      <dgm:prSet presAssocID="{0182F5D8-9332-41C9-AF17-3324B21654AD}" presName="node" presStyleLbl="node1" presStyleIdx="0" presStyleCnt="7">
        <dgm:presLayoutVars>
          <dgm:bulletEnabled val="1"/>
        </dgm:presLayoutVars>
      </dgm:prSet>
      <dgm:spPr/>
    </dgm:pt>
    <dgm:pt modelId="{DE9BDA10-730E-1647-AE03-57BF157CDD5D}" type="pres">
      <dgm:prSet presAssocID="{6107FF48-5425-466B-86F1-1FF3632FD760}" presName="sibTrans" presStyleCnt="0"/>
      <dgm:spPr/>
    </dgm:pt>
    <dgm:pt modelId="{87D933E3-F9AA-4043-8ED8-0047D330B6A6}" type="pres">
      <dgm:prSet presAssocID="{3B6395B8-62EC-4CC6-B5DA-B98EBD035761}" presName="node" presStyleLbl="node1" presStyleIdx="1" presStyleCnt="7">
        <dgm:presLayoutVars>
          <dgm:bulletEnabled val="1"/>
        </dgm:presLayoutVars>
      </dgm:prSet>
      <dgm:spPr/>
    </dgm:pt>
    <dgm:pt modelId="{C4624E51-5553-364A-8729-DCE823D0C6E0}" type="pres">
      <dgm:prSet presAssocID="{44988E90-83F7-4763-B636-191F1FF194F8}" presName="sibTrans" presStyleCnt="0"/>
      <dgm:spPr/>
    </dgm:pt>
    <dgm:pt modelId="{52948B13-1694-C64C-91CB-EB83C6866ADE}" type="pres">
      <dgm:prSet presAssocID="{84E39C02-CE31-4CFA-853D-8AC3091BE4B5}" presName="node" presStyleLbl="node1" presStyleIdx="2" presStyleCnt="7">
        <dgm:presLayoutVars>
          <dgm:bulletEnabled val="1"/>
        </dgm:presLayoutVars>
      </dgm:prSet>
      <dgm:spPr/>
    </dgm:pt>
    <dgm:pt modelId="{2A488955-B486-CE40-9777-92C2841BE1DF}" type="pres">
      <dgm:prSet presAssocID="{C98386FC-6DED-421E-811D-45A669CE9CCC}" presName="sibTrans" presStyleCnt="0"/>
      <dgm:spPr/>
    </dgm:pt>
    <dgm:pt modelId="{C7DD434B-5FD6-5744-897B-F607CBF3507E}" type="pres">
      <dgm:prSet presAssocID="{8FD7ADAD-EC3B-4715-AFC8-8A2A0ED85C82}" presName="node" presStyleLbl="node1" presStyleIdx="3" presStyleCnt="7" custLinFactX="-100000" custLinFactY="15093" custLinFactNeighborX="-193634" custLinFactNeighborY="100000">
        <dgm:presLayoutVars>
          <dgm:bulletEnabled val="1"/>
        </dgm:presLayoutVars>
      </dgm:prSet>
      <dgm:spPr/>
    </dgm:pt>
    <dgm:pt modelId="{2611FCEE-E48A-D547-A8C9-AF084B4E2C29}" type="pres">
      <dgm:prSet presAssocID="{12242AE5-EB76-47BC-A34A-FE0D20D1731C}" presName="sibTrans" presStyleCnt="0"/>
      <dgm:spPr/>
    </dgm:pt>
    <dgm:pt modelId="{7AF5F2F3-C3A9-8345-9476-DFD79C067B87}" type="pres">
      <dgm:prSet presAssocID="{C9BEC2D0-E58A-4224-8AA0-B48A1E5FC3BA}" presName="node" presStyleLbl="node1" presStyleIdx="4" presStyleCnt="7" custLinFactNeighborX="94892" custLinFactNeighborY="-2270">
        <dgm:presLayoutVars>
          <dgm:bulletEnabled val="1"/>
        </dgm:presLayoutVars>
      </dgm:prSet>
      <dgm:spPr/>
    </dgm:pt>
    <dgm:pt modelId="{0B8D7C39-A93C-AB4F-BC39-FBA3A9CC5D0B}" type="pres">
      <dgm:prSet presAssocID="{F4D1D5C5-4FA9-4D20-93B9-E1F73026B129}" presName="sibTrans" presStyleCnt="0"/>
      <dgm:spPr/>
    </dgm:pt>
    <dgm:pt modelId="{2CA7C339-0533-0745-882D-640E5A37DD48}" type="pres">
      <dgm:prSet presAssocID="{340CD337-FCD1-4FB6-BB07-F488E42439E6}" presName="node" presStyleLbl="node1" presStyleIdx="5" presStyleCnt="7" custLinFactNeighborX="96255" custLinFactNeighborY="-1574">
        <dgm:presLayoutVars>
          <dgm:bulletEnabled val="1"/>
        </dgm:presLayoutVars>
      </dgm:prSet>
      <dgm:spPr/>
    </dgm:pt>
    <dgm:pt modelId="{634CCDCD-8814-7A4C-BB42-8F55D1B66B40}" type="pres">
      <dgm:prSet presAssocID="{86BF1648-D428-409F-93C8-7CEEE136B895}" presName="sibTrans" presStyleCnt="0"/>
      <dgm:spPr/>
    </dgm:pt>
    <dgm:pt modelId="{5B9DF295-F353-9F4D-A4D1-A4BE6B9CF8EC}" type="pres">
      <dgm:prSet presAssocID="{53F663E6-AC25-A448-AB7D-58957956D870}" presName="node" presStyleLbl="node1" presStyleIdx="6" presStyleCnt="7" custLinFactY="-16407" custLinFactNeighborX="55392" custLinFactNeighborY="-100000">
        <dgm:presLayoutVars>
          <dgm:bulletEnabled val="1"/>
        </dgm:presLayoutVars>
      </dgm:prSet>
      <dgm:spPr/>
    </dgm:pt>
  </dgm:ptLst>
  <dgm:cxnLst>
    <dgm:cxn modelId="{C1ECFD08-0FBC-F441-AB8A-39C6F842CF91}" type="presOf" srcId="{84E39C02-CE31-4CFA-853D-8AC3091BE4B5}" destId="{52948B13-1694-C64C-91CB-EB83C6866ADE}" srcOrd="0" destOrd="0" presId="urn:microsoft.com/office/officeart/2005/8/layout/default"/>
    <dgm:cxn modelId="{9E2A8C1C-02FA-476C-99EF-57B72D5C9DFE}" srcId="{66079C78-79F6-437B-8D97-2ABF19E67580}" destId="{8FD7ADAD-EC3B-4715-AFC8-8A2A0ED85C82}" srcOrd="3" destOrd="0" parTransId="{C706ABA5-8903-415C-99AE-8A5442CFDB1A}" sibTransId="{12242AE5-EB76-47BC-A34A-FE0D20D1731C}"/>
    <dgm:cxn modelId="{D99E3126-5A35-FE4D-BD55-F06D9D74A949}" type="presOf" srcId="{8FD7ADAD-EC3B-4715-AFC8-8A2A0ED85C82}" destId="{C7DD434B-5FD6-5744-897B-F607CBF3507E}" srcOrd="0" destOrd="0" presId="urn:microsoft.com/office/officeart/2005/8/layout/default"/>
    <dgm:cxn modelId="{22D07556-F506-46F5-8F86-6CFC98B64ACB}" srcId="{66079C78-79F6-437B-8D97-2ABF19E67580}" destId="{C9BEC2D0-E58A-4224-8AA0-B48A1E5FC3BA}" srcOrd="4" destOrd="0" parTransId="{C5F71DCA-C547-4A51-889A-B853D25422FC}" sibTransId="{F4D1D5C5-4FA9-4D20-93B9-E1F73026B129}"/>
    <dgm:cxn modelId="{AB4CF957-7E63-9B4D-8D8B-08F55632150B}" type="presOf" srcId="{53F663E6-AC25-A448-AB7D-58957956D870}" destId="{5B9DF295-F353-9F4D-A4D1-A4BE6B9CF8EC}" srcOrd="0" destOrd="0" presId="urn:microsoft.com/office/officeart/2005/8/layout/default"/>
    <dgm:cxn modelId="{938E3A67-49E4-0749-B6C2-8820EA5B3658}" type="presOf" srcId="{C9BEC2D0-E58A-4224-8AA0-B48A1E5FC3BA}" destId="{7AF5F2F3-C3A9-8345-9476-DFD79C067B87}" srcOrd="0" destOrd="0" presId="urn:microsoft.com/office/officeart/2005/8/layout/default"/>
    <dgm:cxn modelId="{B331A482-9BCB-1142-99B8-5970842C2335}" type="presOf" srcId="{3B6395B8-62EC-4CC6-B5DA-B98EBD035761}" destId="{87D933E3-F9AA-4043-8ED8-0047D330B6A6}" srcOrd="0" destOrd="0" presId="urn:microsoft.com/office/officeart/2005/8/layout/default"/>
    <dgm:cxn modelId="{21D09796-3E7F-E749-9D54-8A91AF3B15CD}" srcId="{66079C78-79F6-437B-8D97-2ABF19E67580}" destId="{53F663E6-AC25-A448-AB7D-58957956D870}" srcOrd="6" destOrd="0" parTransId="{5777B36B-16BD-8D49-A25F-EE79BE5281E3}" sibTransId="{64731447-A8B4-4441-BF1E-398B9DDB6FA2}"/>
    <dgm:cxn modelId="{15F9029C-44E8-B740-B87D-D9DDFF04E37D}" type="presOf" srcId="{0182F5D8-9332-41C9-AF17-3324B21654AD}" destId="{BC6B0720-D46C-F547-8CB9-8460C7D8ADCA}" srcOrd="0" destOrd="0" presId="urn:microsoft.com/office/officeart/2005/8/layout/default"/>
    <dgm:cxn modelId="{4B5A9E9F-51E0-8B44-890D-7E8E5DA14C5C}" type="presOf" srcId="{66079C78-79F6-437B-8D97-2ABF19E67580}" destId="{E79830FC-1D89-784E-A36C-00A3808F0332}" srcOrd="0" destOrd="0" presId="urn:microsoft.com/office/officeart/2005/8/layout/default"/>
    <dgm:cxn modelId="{9EDA3BAF-133C-41F0-A5A9-CBEFEE96502C}" srcId="{66079C78-79F6-437B-8D97-2ABF19E67580}" destId="{3B6395B8-62EC-4CC6-B5DA-B98EBD035761}" srcOrd="1" destOrd="0" parTransId="{1A62E78D-1318-4A07-8970-F5F346CC2ED7}" sibTransId="{44988E90-83F7-4763-B636-191F1FF194F8}"/>
    <dgm:cxn modelId="{5090F6B2-3D07-A545-ADE3-3DA51C4999F8}" type="presOf" srcId="{340CD337-FCD1-4FB6-BB07-F488E42439E6}" destId="{2CA7C339-0533-0745-882D-640E5A37DD48}" srcOrd="0" destOrd="0" presId="urn:microsoft.com/office/officeart/2005/8/layout/default"/>
    <dgm:cxn modelId="{D32193BE-130F-4E1D-AB2E-C70BCF5553F4}" srcId="{66079C78-79F6-437B-8D97-2ABF19E67580}" destId="{340CD337-FCD1-4FB6-BB07-F488E42439E6}" srcOrd="5" destOrd="0" parTransId="{21C1A1EE-F1BE-42D8-AC51-1D2F57409D87}" sibTransId="{86BF1648-D428-409F-93C8-7CEEE136B895}"/>
    <dgm:cxn modelId="{93B96DE5-D794-4CA4-B432-EB0C1CC986BD}" srcId="{66079C78-79F6-437B-8D97-2ABF19E67580}" destId="{0182F5D8-9332-41C9-AF17-3324B21654AD}" srcOrd="0" destOrd="0" parTransId="{CFB1C521-B601-46F3-91CA-0ABBED5A95E8}" sibTransId="{6107FF48-5425-466B-86F1-1FF3632FD760}"/>
    <dgm:cxn modelId="{6D68ADFD-CA40-45B4-84FB-9BE56E886AEE}" srcId="{66079C78-79F6-437B-8D97-2ABF19E67580}" destId="{84E39C02-CE31-4CFA-853D-8AC3091BE4B5}" srcOrd="2" destOrd="0" parTransId="{8871EEF4-88CF-4DA2-83C0-6091E5D114F9}" sibTransId="{C98386FC-6DED-421E-811D-45A669CE9CCC}"/>
    <dgm:cxn modelId="{BB9B58F1-DD80-EB4C-9902-A1165C5F41F7}" type="presParOf" srcId="{E79830FC-1D89-784E-A36C-00A3808F0332}" destId="{BC6B0720-D46C-F547-8CB9-8460C7D8ADCA}" srcOrd="0" destOrd="0" presId="urn:microsoft.com/office/officeart/2005/8/layout/default"/>
    <dgm:cxn modelId="{519E6B8D-FD22-4949-B332-95BDB39B5C4B}" type="presParOf" srcId="{E79830FC-1D89-784E-A36C-00A3808F0332}" destId="{DE9BDA10-730E-1647-AE03-57BF157CDD5D}" srcOrd="1" destOrd="0" presId="urn:microsoft.com/office/officeart/2005/8/layout/default"/>
    <dgm:cxn modelId="{1F817A2B-5FEA-3F4A-80BB-3E669DCE5F05}" type="presParOf" srcId="{E79830FC-1D89-784E-A36C-00A3808F0332}" destId="{87D933E3-F9AA-4043-8ED8-0047D330B6A6}" srcOrd="2" destOrd="0" presId="urn:microsoft.com/office/officeart/2005/8/layout/default"/>
    <dgm:cxn modelId="{7C136A4C-A27F-9B43-A41D-AE480B321663}" type="presParOf" srcId="{E79830FC-1D89-784E-A36C-00A3808F0332}" destId="{C4624E51-5553-364A-8729-DCE823D0C6E0}" srcOrd="3" destOrd="0" presId="urn:microsoft.com/office/officeart/2005/8/layout/default"/>
    <dgm:cxn modelId="{7F96FBCC-8194-9D44-A729-171020F27EE4}" type="presParOf" srcId="{E79830FC-1D89-784E-A36C-00A3808F0332}" destId="{52948B13-1694-C64C-91CB-EB83C6866ADE}" srcOrd="4" destOrd="0" presId="urn:microsoft.com/office/officeart/2005/8/layout/default"/>
    <dgm:cxn modelId="{DCEF1D3C-BD9B-E14F-B089-DC71259CE134}" type="presParOf" srcId="{E79830FC-1D89-784E-A36C-00A3808F0332}" destId="{2A488955-B486-CE40-9777-92C2841BE1DF}" srcOrd="5" destOrd="0" presId="urn:microsoft.com/office/officeart/2005/8/layout/default"/>
    <dgm:cxn modelId="{13E817B5-0449-A240-8DC0-EF03BB306D2C}" type="presParOf" srcId="{E79830FC-1D89-784E-A36C-00A3808F0332}" destId="{C7DD434B-5FD6-5744-897B-F607CBF3507E}" srcOrd="6" destOrd="0" presId="urn:microsoft.com/office/officeart/2005/8/layout/default"/>
    <dgm:cxn modelId="{C039604A-BEBE-034F-A20C-51A99A565AC6}" type="presParOf" srcId="{E79830FC-1D89-784E-A36C-00A3808F0332}" destId="{2611FCEE-E48A-D547-A8C9-AF084B4E2C29}" srcOrd="7" destOrd="0" presId="urn:microsoft.com/office/officeart/2005/8/layout/default"/>
    <dgm:cxn modelId="{D665B40B-73EA-FC48-BBE2-46E66E9CE37B}" type="presParOf" srcId="{E79830FC-1D89-784E-A36C-00A3808F0332}" destId="{7AF5F2F3-C3A9-8345-9476-DFD79C067B87}" srcOrd="8" destOrd="0" presId="urn:microsoft.com/office/officeart/2005/8/layout/default"/>
    <dgm:cxn modelId="{61BFAF7E-0712-324F-9B2B-F450312B8EE8}" type="presParOf" srcId="{E79830FC-1D89-784E-A36C-00A3808F0332}" destId="{0B8D7C39-A93C-AB4F-BC39-FBA3A9CC5D0B}" srcOrd="9" destOrd="0" presId="urn:microsoft.com/office/officeart/2005/8/layout/default"/>
    <dgm:cxn modelId="{4D3A5DDB-ABA0-7C4D-870D-9308AFA690C1}" type="presParOf" srcId="{E79830FC-1D89-784E-A36C-00A3808F0332}" destId="{2CA7C339-0533-0745-882D-640E5A37DD48}" srcOrd="10" destOrd="0" presId="urn:microsoft.com/office/officeart/2005/8/layout/default"/>
    <dgm:cxn modelId="{3F00AF8E-0C06-CD40-871D-74CDF031ACE6}" type="presParOf" srcId="{E79830FC-1D89-784E-A36C-00A3808F0332}" destId="{634CCDCD-8814-7A4C-BB42-8F55D1B66B40}" srcOrd="11" destOrd="0" presId="urn:microsoft.com/office/officeart/2005/8/layout/default"/>
    <dgm:cxn modelId="{513B5A17-F4A0-3F4D-B264-7FC320874450}" type="presParOf" srcId="{E79830FC-1D89-784E-A36C-00A3808F0332}" destId="{5B9DF295-F353-9F4D-A4D1-A4BE6B9CF8E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F5325-F34A-4DD7-8D60-66855F58CE9D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4FD24E-9539-4978-B944-FE0ED65935DB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99C5C9BA-6BFF-4216-ACA0-6D0F6F8FE8EA}" type="parTrans" cxnId="{43801649-AA56-431D-8F4F-1A619F3E4B0C}">
      <dgm:prSet/>
      <dgm:spPr/>
      <dgm:t>
        <a:bodyPr/>
        <a:lstStyle/>
        <a:p>
          <a:endParaRPr lang="en-US"/>
        </a:p>
      </dgm:t>
    </dgm:pt>
    <dgm:pt modelId="{CDC77323-21B1-4735-AAB5-2490AEFA3A66}" type="sibTrans" cxnId="{43801649-AA56-431D-8F4F-1A619F3E4B0C}">
      <dgm:prSet/>
      <dgm:spPr/>
      <dgm:t>
        <a:bodyPr/>
        <a:lstStyle/>
        <a:p>
          <a:endParaRPr lang="en-US"/>
        </a:p>
      </dgm:t>
    </dgm:pt>
    <dgm:pt modelId="{24494C31-C76E-4E13-981C-02582FE604BE}">
      <dgm:prSet/>
      <dgm:spPr/>
      <dgm:t>
        <a:bodyPr/>
        <a:lstStyle/>
        <a:p>
          <a:r>
            <a:rPr lang="en-US"/>
            <a:t>Data Understanding</a:t>
          </a:r>
        </a:p>
      </dgm:t>
    </dgm:pt>
    <dgm:pt modelId="{08258A6B-591E-4892-B429-C4DA28B05385}" type="parTrans" cxnId="{2CB83D34-B31C-40D2-AB94-0D7D0F4881CE}">
      <dgm:prSet/>
      <dgm:spPr/>
      <dgm:t>
        <a:bodyPr/>
        <a:lstStyle/>
        <a:p>
          <a:endParaRPr lang="en-US"/>
        </a:p>
      </dgm:t>
    </dgm:pt>
    <dgm:pt modelId="{665F1450-83BC-4A19-AE7D-031581FE301D}" type="sibTrans" cxnId="{2CB83D34-B31C-40D2-AB94-0D7D0F4881CE}">
      <dgm:prSet/>
      <dgm:spPr/>
      <dgm:t>
        <a:bodyPr/>
        <a:lstStyle/>
        <a:p>
          <a:endParaRPr lang="en-US"/>
        </a:p>
      </dgm:t>
    </dgm:pt>
    <dgm:pt modelId="{9EB79ED2-C25C-4055-BA51-51F589D20DE7}">
      <dgm:prSet/>
      <dgm:spPr/>
      <dgm:t>
        <a:bodyPr/>
        <a:lstStyle/>
        <a:p>
          <a:r>
            <a:rPr lang="en-US" dirty="0"/>
            <a:t>Data Preparation</a:t>
          </a:r>
        </a:p>
      </dgm:t>
    </dgm:pt>
    <dgm:pt modelId="{B96002A3-AFA3-4AA3-8016-C3225A90A345}" type="parTrans" cxnId="{9B89BF4E-161B-450C-AE53-6FFC4FEB27E0}">
      <dgm:prSet/>
      <dgm:spPr/>
      <dgm:t>
        <a:bodyPr/>
        <a:lstStyle/>
        <a:p>
          <a:endParaRPr lang="en-US"/>
        </a:p>
      </dgm:t>
    </dgm:pt>
    <dgm:pt modelId="{8E9FBE93-46DD-4877-82B0-8128EE960A8F}" type="sibTrans" cxnId="{9B89BF4E-161B-450C-AE53-6FFC4FEB27E0}">
      <dgm:prSet/>
      <dgm:spPr/>
      <dgm:t>
        <a:bodyPr/>
        <a:lstStyle/>
        <a:p>
          <a:endParaRPr lang="en-US"/>
        </a:p>
      </dgm:t>
    </dgm:pt>
    <dgm:pt modelId="{DA06170F-751C-4848-97C7-9F5E3C949214}">
      <dgm:prSet/>
      <dgm:spPr/>
      <dgm:t>
        <a:bodyPr/>
        <a:lstStyle/>
        <a:p>
          <a:r>
            <a:rPr lang="en-US"/>
            <a:t>Exploratory Data Anaylis</a:t>
          </a:r>
        </a:p>
      </dgm:t>
    </dgm:pt>
    <dgm:pt modelId="{DE1E4178-D806-4D9F-9ADD-DAE3BF77AD46}" type="parTrans" cxnId="{A395273C-1D91-4A1D-8FEA-04574E4164EA}">
      <dgm:prSet/>
      <dgm:spPr/>
      <dgm:t>
        <a:bodyPr/>
        <a:lstStyle/>
        <a:p>
          <a:endParaRPr lang="en-US"/>
        </a:p>
      </dgm:t>
    </dgm:pt>
    <dgm:pt modelId="{4B58D6EC-DD79-47FC-B964-430CAF389395}" type="sibTrans" cxnId="{A395273C-1D91-4A1D-8FEA-04574E4164EA}">
      <dgm:prSet/>
      <dgm:spPr/>
      <dgm:t>
        <a:bodyPr/>
        <a:lstStyle/>
        <a:p>
          <a:endParaRPr lang="en-US"/>
        </a:p>
      </dgm:t>
    </dgm:pt>
    <dgm:pt modelId="{D96E74E7-E3B2-4F44-8867-28694CE484D7}">
      <dgm:prSet/>
      <dgm:spPr/>
      <dgm:t>
        <a:bodyPr/>
        <a:lstStyle/>
        <a:p>
          <a:r>
            <a:rPr lang="en-US"/>
            <a:t>Conclution</a:t>
          </a:r>
        </a:p>
      </dgm:t>
    </dgm:pt>
    <dgm:pt modelId="{2A5B464E-F571-484B-B2B8-48041ED3BDC9}" type="parTrans" cxnId="{AF43270C-B4CA-494F-AFB1-CED985110492}">
      <dgm:prSet/>
      <dgm:spPr/>
      <dgm:t>
        <a:bodyPr/>
        <a:lstStyle/>
        <a:p>
          <a:endParaRPr lang="en-US"/>
        </a:p>
      </dgm:t>
    </dgm:pt>
    <dgm:pt modelId="{BF434021-958F-4D3F-8059-9AAD4F36F0BC}" type="sibTrans" cxnId="{AF43270C-B4CA-494F-AFB1-CED985110492}">
      <dgm:prSet/>
      <dgm:spPr/>
      <dgm:t>
        <a:bodyPr/>
        <a:lstStyle/>
        <a:p>
          <a:endParaRPr lang="en-US"/>
        </a:p>
      </dgm:t>
    </dgm:pt>
    <dgm:pt modelId="{56CFB140-E55A-0545-BCD8-2233C10C8F87}" type="pres">
      <dgm:prSet presAssocID="{7A3F5325-F34A-4DD7-8D60-66855F58CE9D}" presName="diagram" presStyleCnt="0">
        <dgm:presLayoutVars>
          <dgm:dir/>
          <dgm:resizeHandles val="exact"/>
        </dgm:presLayoutVars>
      </dgm:prSet>
      <dgm:spPr/>
    </dgm:pt>
    <dgm:pt modelId="{226C3B8C-C05D-B042-A0DF-A43109BF1A49}" type="pres">
      <dgm:prSet presAssocID="{204FD24E-9539-4978-B944-FE0ED65935DB}" presName="node" presStyleLbl="node1" presStyleIdx="0" presStyleCnt="5" custLinFactNeighborX="-19548" custLinFactNeighborY="3085">
        <dgm:presLayoutVars>
          <dgm:bulletEnabled val="1"/>
        </dgm:presLayoutVars>
      </dgm:prSet>
      <dgm:spPr/>
    </dgm:pt>
    <dgm:pt modelId="{337D75B9-6CF3-D74C-9FB7-566241715EB0}" type="pres">
      <dgm:prSet presAssocID="{CDC77323-21B1-4735-AAB5-2490AEFA3A66}" presName="sibTrans" presStyleLbl="sibTrans2D1" presStyleIdx="0" presStyleCnt="4"/>
      <dgm:spPr/>
    </dgm:pt>
    <dgm:pt modelId="{472A566A-CBDF-8646-8F69-8E2E19C0CAB7}" type="pres">
      <dgm:prSet presAssocID="{CDC77323-21B1-4735-AAB5-2490AEFA3A66}" presName="connectorText" presStyleLbl="sibTrans2D1" presStyleIdx="0" presStyleCnt="4"/>
      <dgm:spPr/>
    </dgm:pt>
    <dgm:pt modelId="{ED7D54D7-59B5-3D4D-BE35-CB505FCEC18A}" type="pres">
      <dgm:prSet presAssocID="{24494C31-C76E-4E13-981C-02582FE604BE}" presName="node" presStyleLbl="node1" presStyleIdx="1" presStyleCnt="5" custLinFactNeighborX="-3702" custLinFactNeighborY="3420">
        <dgm:presLayoutVars>
          <dgm:bulletEnabled val="1"/>
        </dgm:presLayoutVars>
      </dgm:prSet>
      <dgm:spPr/>
    </dgm:pt>
    <dgm:pt modelId="{C5714C14-3B28-1B4F-B02C-8D407DE84305}" type="pres">
      <dgm:prSet presAssocID="{665F1450-83BC-4A19-AE7D-031581FE301D}" presName="sibTrans" presStyleLbl="sibTrans2D1" presStyleIdx="1" presStyleCnt="4"/>
      <dgm:spPr/>
    </dgm:pt>
    <dgm:pt modelId="{9E5B800B-73D6-7C40-90DE-C91C4B3F415E}" type="pres">
      <dgm:prSet presAssocID="{665F1450-83BC-4A19-AE7D-031581FE301D}" presName="connectorText" presStyleLbl="sibTrans2D1" presStyleIdx="1" presStyleCnt="4"/>
      <dgm:spPr/>
    </dgm:pt>
    <dgm:pt modelId="{CE47A207-6B96-1C45-96C3-86390F93EE68}" type="pres">
      <dgm:prSet presAssocID="{9EB79ED2-C25C-4055-BA51-51F589D20DE7}" presName="node" presStyleLbl="node1" presStyleIdx="2" presStyleCnt="5" custLinFactNeighborX="12495" custLinFactNeighborY="771">
        <dgm:presLayoutVars>
          <dgm:bulletEnabled val="1"/>
        </dgm:presLayoutVars>
      </dgm:prSet>
      <dgm:spPr/>
    </dgm:pt>
    <dgm:pt modelId="{738F50DC-A428-134E-929B-FA728ADFEDDB}" type="pres">
      <dgm:prSet presAssocID="{8E9FBE93-46DD-4877-82B0-8128EE960A8F}" presName="sibTrans" presStyleLbl="sibTrans2D1" presStyleIdx="2" presStyleCnt="4" custScaleX="136122"/>
      <dgm:spPr/>
    </dgm:pt>
    <dgm:pt modelId="{3B27F56C-7B83-C141-8120-0A70CB076949}" type="pres">
      <dgm:prSet presAssocID="{8E9FBE93-46DD-4877-82B0-8128EE960A8F}" presName="connectorText" presStyleLbl="sibTrans2D1" presStyleIdx="2" presStyleCnt="4"/>
      <dgm:spPr/>
    </dgm:pt>
    <dgm:pt modelId="{07E16DD5-A83C-C84D-9EAD-E43158246719}" type="pres">
      <dgm:prSet presAssocID="{DA06170F-751C-4848-97C7-9F5E3C949214}" presName="node" presStyleLbl="node1" presStyleIdx="3" presStyleCnt="5" custLinFactNeighborX="12048" custLinFactNeighborY="22671">
        <dgm:presLayoutVars>
          <dgm:bulletEnabled val="1"/>
        </dgm:presLayoutVars>
      </dgm:prSet>
      <dgm:spPr/>
    </dgm:pt>
    <dgm:pt modelId="{FF602798-A845-EB4F-8A1A-4FBAC17CFBC3}" type="pres">
      <dgm:prSet presAssocID="{4B58D6EC-DD79-47FC-B964-430CAF389395}" presName="sibTrans" presStyleLbl="sibTrans2D1" presStyleIdx="3" presStyleCnt="4"/>
      <dgm:spPr/>
    </dgm:pt>
    <dgm:pt modelId="{03E65A6B-29F7-644C-9ECE-9AADBB96C504}" type="pres">
      <dgm:prSet presAssocID="{4B58D6EC-DD79-47FC-B964-430CAF389395}" presName="connectorText" presStyleLbl="sibTrans2D1" presStyleIdx="3" presStyleCnt="4"/>
      <dgm:spPr/>
    </dgm:pt>
    <dgm:pt modelId="{D4ED8368-AC63-DF4E-872E-B0B5FAC759AB}" type="pres">
      <dgm:prSet presAssocID="{D96E74E7-E3B2-4F44-8867-28694CE484D7}" presName="node" presStyleLbl="node1" presStyleIdx="4" presStyleCnt="5" custLinFactNeighborX="-5553" custLinFactNeighborY="9">
        <dgm:presLayoutVars>
          <dgm:bulletEnabled val="1"/>
        </dgm:presLayoutVars>
      </dgm:prSet>
      <dgm:spPr/>
    </dgm:pt>
  </dgm:ptLst>
  <dgm:cxnLst>
    <dgm:cxn modelId="{AF43270C-B4CA-494F-AFB1-CED985110492}" srcId="{7A3F5325-F34A-4DD7-8D60-66855F58CE9D}" destId="{D96E74E7-E3B2-4F44-8867-28694CE484D7}" srcOrd="4" destOrd="0" parTransId="{2A5B464E-F571-484B-B2B8-48041ED3BDC9}" sibTransId="{BF434021-958F-4D3F-8059-9AAD4F36F0BC}"/>
    <dgm:cxn modelId="{3C6B0C24-49B2-1F4C-AA01-82D33A2704BF}" type="presOf" srcId="{CDC77323-21B1-4735-AAB5-2490AEFA3A66}" destId="{472A566A-CBDF-8646-8F69-8E2E19C0CAB7}" srcOrd="1" destOrd="0" presId="urn:microsoft.com/office/officeart/2005/8/layout/process5"/>
    <dgm:cxn modelId="{B6150328-C7F0-124F-AB50-CA6E00B0D223}" type="presOf" srcId="{7A3F5325-F34A-4DD7-8D60-66855F58CE9D}" destId="{56CFB140-E55A-0545-BCD8-2233C10C8F87}" srcOrd="0" destOrd="0" presId="urn:microsoft.com/office/officeart/2005/8/layout/process5"/>
    <dgm:cxn modelId="{2CB83D34-B31C-40D2-AB94-0D7D0F4881CE}" srcId="{7A3F5325-F34A-4DD7-8D60-66855F58CE9D}" destId="{24494C31-C76E-4E13-981C-02582FE604BE}" srcOrd="1" destOrd="0" parTransId="{08258A6B-591E-4892-B429-C4DA28B05385}" sibTransId="{665F1450-83BC-4A19-AE7D-031581FE301D}"/>
    <dgm:cxn modelId="{83C51F3C-BDA6-E949-B571-E92E000F6525}" type="presOf" srcId="{4B58D6EC-DD79-47FC-B964-430CAF389395}" destId="{FF602798-A845-EB4F-8A1A-4FBAC17CFBC3}" srcOrd="0" destOrd="0" presId="urn:microsoft.com/office/officeart/2005/8/layout/process5"/>
    <dgm:cxn modelId="{A395273C-1D91-4A1D-8FEA-04574E4164EA}" srcId="{7A3F5325-F34A-4DD7-8D60-66855F58CE9D}" destId="{DA06170F-751C-4848-97C7-9F5E3C949214}" srcOrd="3" destOrd="0" parTransId="{DE1E4178-D806-4D9F-9ADD-DAE3BF77AD46}" sibTransId="{4B58D6EC-DD79-47FC-B964-430CAF389395}"/>
    <dgm:cxn modelId="{43801649-AA56-431D-8F4F-1A619F3E4B0C}" srcId="{7A3F5325-F34A-4DD7-8D60-66855F58CE9D}" destId="{204FD24E-9539-4978-B944-FE0ED65935DB}" srcOrd="0" destOrd="0" parTransId="{99C5C9BA-6BFF-4216-ACA0-6D0F6F8FE8EA}" sibTransId="{CDC77323-21B1-4735-AAB5-2490AEFA3A66}"/>
    <dgm:cxn modelId="{9B89BF4E-161B-450C-AE53-6FFC4FEB27E0}" srcId="{7A3F5325-F34A-4DD7-8D60-66855F58CE9D}" destId="{9EB79ED2-C25C-4055-BA51-51F589D20DE7}" srcOrd="2" destOrd="0" parTransId="{B96002A3-AFA3-4AA3-8016-C3225A90A345}" sibTransId="{8E9FBE93-46DD-4877-82B0-8128EE960A8F}"/>
    <dgm:cxn modelId="{8F25F284-15AE-1043-88E5-8EE3F945577D}" type="presOf" srcId="{8E9FBE93-46DD-4877-82B0-8128EE960A8F}" destId="{738F50DC-A428-134E-929B-FA728ADFEDDB}" srcOrd="0" destOrd="0" presId="urn:microsoft.com/office/officeart/2005/8/layout/process5"/>
    <dgm:cxn modelId="{64105D91-86A8-6742-A2D9-FE49F2D3DBDC}" type="presOf" srcId="{8E9FBE93-46DD-4877-82B0-8128EE960A8F}" destId="{3B27F56C-7B83-C141-8120-0A70CB076949}" srcOrd="1" destOrd="0" presId="urn:microsoft.com/office/officeart/2005/8/layout/process5"/>
    <dgm:cxn modelId="{8B3B2F96-A837-EE45-B750-A24C5CACCE11}" type="presOf" srcId="{665F1450-83BC-4A19-AE7D-031581FE301D}" destId="{C5714C14-3B28-1B4F-B02C-8D407DE84305}" srcOrd="0" destOrd="0" presId="urn:microsoft.com/office/officeart/2005/8/layout/process5"/>
    <dgm:cxn modelId="{3C5C4F97-B641-6441-B7CD-915E6CBB1DA2}" type="presOf" srcId="{D96E74E7-E3B2-4F44-8867-28694CE484D7}" destId="{D4ED8368-AC63-DF4E-872E-B0B5FAC759AB}" srcOrd="0" destOrd="0" presId="urn:microsoft.com/office/officeart/2005/8/layout/process5"/>
    <dgm:cxn modelId="{EE419AC1-9EA0-CB41-830D-F9190DC18F31}" type="presOf" srcId="{4B58D6EC-DD79-47FC-B964-430CAF389395}" destId="{03E65A6B-29F7-644C-9ECE-9AADBB96C504}" srcOrd="1" destOrd="0" presId="urn:microsoft.com/office/officeart/2005/8/layout/process5"/>
    <dgm:cxn modelId="{637E5AC4-68F5-3341-885B-9DE2CEC6F278}" type="presOf" srcId="{204FD24E-9539-4978-B944-FE0ED65935DB}" destId="{226C3B8C-C05D-B042-A0DF-A43109BF1A49}" srcOrd="0" destOrd="0" presId="urn:microsoft.com/office/officeart/2005/8/layout/process5"/>
    <dgm:cxn modelId="{497972CC-D2D9-214E-8BE0-565861CD557B}" type="presOf" srcId="{CDC77323-21B1-4735-AAB5-2490AEFA3A66}" destId="{337D75B9-6CF3-D74C-9FB7-566241715EB0}" srcOrd="0" destOrd="0" presId="urn:microsoft.com/office/officeart/2005/8/layout/process5"/>
    <dgm:cxn modelId="{A572EBE4-0130-A046-8096-D04001F7F464}" type="presOf" srcId="{24494C31-C76E-4E13-981C-02582FE604BE}" destId="{ED7D54D7-59B5-3D4D-BE35-CB505FCEC18A}" srcOrd="0" destOrd="0" presId="urn:microsoft.com/office/officeart/2005/8/layout/process5"/>
    <dgm:cxn modelId="{7A7226EE-C406-E040-9634-6509CFF7F3CE}" type="presOf" srcId="{665F1450-83BC-4A19-AE7D-031581FE301D}" destId="{9E5B800B-73D6-7C40-90DE-C91C4B3F415E}" srcOrd="1" destOrd="0" presId="urn:microsoft.com/office/officeart/2005/8/layout/process5"/>
    <dgm:cxn modelId="{1A33F7EE-9CE1-CE40-BCAB-CEBCA55B4FBC}" type="presOf" srcId="{DA06170F-751C-4848-97C7-9F5E3C949214}" destId="{07E16DD5-A83C-C84D-9EAD-E43158246719}" srcOrd="0" destOrd="0" presId="urn:microsoft.com/office/officeart/2005/8/layout/process5"/>
    <dgm:cxn modelId="{82413FF4-7C0C-644E-8DC3-1A8FA40CD9EE}" type="presOf" srcId="{9EB79ED2-C25C-4055-BA51-51F589D20DE7}" destId="{CE47A207-6B96-1C45-96C3-86390F93EE68}" srcOrd="0" destOrd="0" presId="urn:microsoft.com/office/officeart/2005/8/layout/process5"/>
    <dgm:cxn modelId="{1E85971C-D448-7A4A-9485-E2A83C3A5F35}" type="presParOf" srcId="{56CFB140-E55A-0545-BCD8-2233C10C8F87}" destId="{226C3B8C-C05D-B042-A0DF-A43109BF1A49}" srcOrd="0" destOrd="0" presId="urn:microsoft.com/office/officeart/2005/8/layout/process5"/>
    <dgm:cxn modelId="{74F6C682-0CA2-454C-96A1-606BCF420FB0}" type="presParOf" srcId="{56CFB140-E55A-0545-BCD8-2233C10C8F87}" destId="{337D75B9-6CF3-D74C-9FB7-566241715EB0}" srcOrd="1" destOrd="0" presId="urn:microsoft.com/office/officeart/2005/8/layout/process5"/>
    <dgm:cxn modelId="{93E27177-A29D-5F47-9D00-50AF67B51B2A}" type="presParOf" srcId="{337D75B9-6CF3-D74C-9FB7-566241715EB0}" destId="{472A566A-CBDF-8646-8F69-8E2E19C0CAB7}" srcOrd="0" destOrd="0" presId="urn:microsoft.com/office/officeart/2005/8/layout/process5"/>
    <dgm:cxn modelId="{D3CFDBF4-5F38-294A-87D1-08362D58F154}" type="presParOf" srcId="{56CFB140-E55A-0545-BCD8-2233C10C8F87}" destId="{ED7D54D7-59B5-3D4D-BE35-CB505FCEC18A}" srcOrd="2" destOrd="0" presId="urn:microsoft.com/office/officeart/2005/8/layout/process5"/>
    <dgm:cxn modelId="{39B6747B-E54F-CA48-8524-FC55C95F1577}" type="presParOf" srcId="{56CFB140-E55A-0545-BCD8-2233C10C8F87}" destId="{C5714C14-3B28-1B4F-B02C-8D407DE84305}" srcOrd="3" destOrd="0" presId="urn:microsoft.com/office/officeart/2005/8/layout/process5"/>
    <dgm:cxn modelId="{4DCB057D-8010-EE45-B626-7929E3A35CC6}" type="presParOf" srcId="{C5714C14-3B28-1B4F-B02C-8D407DE84305}" destId="{9E5B800B-73D6-7C40-90DE-C91C4B3F415E}" srcOrd="0" destOrd="0" presId="urn:microsoft.com/office/officeart/2005/8/layout/process5"/>
    <dgm:cxn modelId="{0F14B601-44A8-2343-8998-85483C953335}" type="presParOf" srcId="{56CFB140-E55A-0545-BCD8-2233C10C8F87}" destId="{CE47A207-6B96-1C45-96C3-86390F93EE68}" srcOrd="4" destOrd="0" presId="urn:microsoft.com/office/officeart/2005/8/layout/process5"/>
    <dgm:cxn modelId="{DFBAABB9-AD93-8C42-A899-0C7923017A87}" type="presParOf" srcId="{56CFB140-E55A-0545-BCD8-2233C10C8F87}" destId="{738F50DC-A428-134E-929B-FA728ADFEDDB}" srcOrd="5" destOrd="0" presId="urn:microsoft.com/office/officeart/2005/8/layout/process5"/>
    <dgm:cxn modelId="{EEAB5FD2-5F68-A749-95D4-1D0587C16A8B}" type="presParOf" srcId="{738F50DC-A428-134E-929B-FA728ADFEDDB}" destId="{3B27F56C-7B83-C141-8120-0A70CB076949}" srcOrd="0" destOrd="0" presId="urn:microsoft.com/office/officeart/2005/8/layout/process5"/>
    <dgm:cxn modelId="{E4E1A65E-1CE2-9D4B-82D2-AB5A7F9E31F1}" type="presParOf" srcId="{56CFB140-E55A-0545-BCD8-2233C10C8F87}" destId="{07E16DD5-A83C-C84D-9EAD-E43158246719}" srcOrd="6" destOrd="0" presId="urn:microsoft.com/office/officeart/2005/8/layout/process5"/>
    <dgm:cxn modelId="{545669CE-4093-D940-848E-25A2C48CF1D5}" type="presParOf" srcId="{56CFB140-E55A-0545-BCD8-2233C10C8F87}" destId="{FF602798-A845-EB4F-8A1A-4FBAC17CFBC3}" srcOrd="7" destOrd="0" presId="urn:microsoft.com/office/officeart/2005/8/layout/process5"/>
    <dgm:cxn modelId="{1347CDF5-7982-CF4A-A497-6CDA128936BE}" type="presParOf" srcId="{FF602798-A845-EB4F-8A1A-4FBAC17CFBC3}" destId="{03E65A6B-29F7-644C-9ECE-9AADBB96C504}" srcOrd="0" destOrd="0" presId="urn:microsoft.com/office/officeart/2005/8/layout/process5"/>
    <dgm:cxn modelId="{EA820EA9-AA69-3740-B6D0-F005CF9DD821}" type="presParOf" srcId="{56CFB140-E55A-0545-BCD8-2233C10C8F87}" destId="{D4ED8368-AC63-DF4E-872E-B0B5FAC759A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35FED1-7DF3-4B0B-94CF-5B01A7F840F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98938AD-E0E9-4CCE-A039-980D0C3286B2}">
      <dgm:prSet custT="1"/>
      <dgm:spPr/>
      <dgm:t>
        <a:bodyPr/>
        <a:lstStyle/>
        <a:p>
          <a:r>
            <a:rPr lang="en-US" sz="3200" dirty="0" err="1"/>
            <a:t>Kenyamanan</a:t>
          </a:r>
          <a:r>
            <a:rPr lang="en-US" sz="3200" dirty="0"/>
            <a:t> </a:t>
          </a:r>
          <a:r>
            <a:rPr lang="en-US" sz="3200" dirty="0" err="1"/>
            <a:t>Menonton</a:t>
          </a:r>
          <a:endParaRPr lang="en-US" sz="3200" dirty="0"/>
        </a:p>
      </dgm:t>
    </dgm:pt>
    <dgm:pt modelId="{B6EE4205-047D-4AEA-988C-BD9846EFB634}" type="parTrans" cxnId="{FBC8EF99-0E7C-40B2-B11E-3CFE364209D0}">
      <dgm:prSet/>
      <dgm:spPr/>
      <dgm:t>
        <a:bodyPr/>
        <a:lstStyle/>
        <a:p>
          <a:endParaRPr lang="en-US"/>
        </a:p>
      </dgm:t>
    </dgm:pt>
    <dgm:pt modelId="{B28AF157-FBFA-47EC-8E47-8A2128F57CD6}" type="sibTrans" cxnId="{FBC8EF99-0E7C-40B2-B11E-3CFE364209D0}">
      <dgm:prSet/>
      <dgm:spPr/>
      <dgm:t>
        <a:bodyPr/>
        <a:lstStyle/>
        <a:p>
          <a:endParaRPr lang="en-US"/>
        </a:p>
      </dgm:t>
    </dgm:pt>
    <dgm:pt modelId="{E69F1070-22A1-40EF-88BB-BDAED48FE631}">
      <dgm:prSet custT="1"/>
      <dgm:spPr/>
      <dgm:t>
        <a:bodyPr/>
        <a:lstStyle/>
        <a:p>
          <a:r>
            <a:rPr lang="en-US" sz="3200" dirty="0" err="1"/>
            <a:t>Ekpektasi</a:t>
          </a:r>
          <a:r>
            <a:rPr lang="en-US" sz="3200" dirty="0"/>
            <a:t> </a:t>
          </a:r>
          <a:r>
            <a:rPr lang="en-US" sz="3200" dirty="0" err="1"/>
            <a:t>Penonton</a:t>
          </a:r>
          <a:endParaRPr lang="en-US" sz="3200" dirty="0"/>
        </a:p>
      </dgm:t>
    </dgm:pt>
    <dgm:pt modelId="{73704FBD-BAC7-48B8-A73F-00C9468BF6EF}" type="parTrans" cxnId="{3F3964F6-8D23-4014-BD51-0F185B6F4C0D}">
      <dgm:prSet/>
      <dgm:spPr/>
      <dgm:t>
        <a:bodyPr/>
        <a:lstStyle/>
        <a:p>
          <a:endParaRPr lang="en-US"/>
        </a:p>
      </dgm:t>
    </dgm:pt>
    <dgm:pt modelId="{905A3AE6-B071-4D76-A969-77346FA33166}" type="sibTrans" cxnId="{3F3964F6-8D23-4014-BD51-0F185B6F4C0D}">
      <dgm:prSet/>
      <dgm:spPr/>
      <dgm:t>
        <a:bodyPr/>
        <a:lstStyle/>
        <a:p>
          <a:endParaRPr lang="en-US"/>
        </a:p>
      </dgm:t>
    </dgm:pt>
    <dgm:pt modelId="{91231288-E4FA-454B-B0C7-351CAE97108E}">
      <dgm:prSet custT="1"/>
      <dgm:spPr/>
      <dgm:t>
        <a:bodyPr/>
        <a:lstStyle/>
        <a:p>
          <a:r>
            <a:rPr lang="en-US" sz="3200" dirty="0" err="1"/>
            <a:t>Keterlibatan</a:t>
          </a:r>
          <a:r>
            <a:rPr lang="en-US" sz="3200" dirty="0"/>
            <a:t> </a:t>
          </a:r>
          <a:r>
            <a:rPr lang="en-US" sz="3200" dirty="0" err="1"/>
            <a:t>Emosional</a:t>
          </a:r>
          <a:endParaRPr lang="en-US" sz="3200" dirty="0"/>
        </a:p>
      </dgm:t>
    </dgm:pt>
    <dgm:pt modelId="{D5A642BD-72C8-4948-B591-E91509396FAE}" type="parTrans" cxnId="{A4345E2E-40D2-4B92-B2C6-EE7E41B2CB10}">
      <dgm:prSet/>
      <dgm:spPr/>
      <dgm:t>
        <a:bodyPr/>
        <a:lstStyle/>
        <a:p>
          <a:endParaRPr lang="en-US"/>
        </a:p>
      </dgm:t>
    </dgm:pt>
    <dgm:pt modelId="{A3B55D49-3288-430B-9032-2AFAEEB92CE9}" type="sibTrans" cxnId="{A4345E2E-40D2-4B92-B2C6-EE7E41B2CB10}">
      <dgm:prSet/>
      <dgm:spPr/>
      <dgm:t>
        <a:bodyPr/>
        <a:lstStyle/>
        <a:p>
          <a:endParaRPr lang="en-US"/>
        </a:p>
      </dgm:t>
    </dgm:pt>
    <dgm:pt modelId="{A4D1F12D-DB12-4EE4-ADA6-58672C603D85}">
      <dgm:prSet custT="1"/>
      <dgm:spPr/>
      <dgm:t>
        <a:bodyPr/>
        <a:lstStyle/>
        <a:p>
          <a:r>
            <a:rPr lang="en-US" sz="3200" dirty="0" err="1"/>
            <a:t>Persepsi</a:t>
          </a:r>
          <a:r>
            <a:rPr lang="en-US" sz="3200" dirty="0"/>
            <a:t> Nilai </a:t>
          </a:r>
          <a:r>
            <a:rPr lang="en-US" sz="3200" dirty="0" err="1"/>
            <a:t>Hiburan</a:t>
          </a:r>
          <a:endParaRPr lang="en-US" sz="3200" dirty="0"/>
        </a:p>
      </dgm:t>
    </dgm:pt>
    <dgm:pt modelId="{488AD8AE-F944-4B16-8427-CB6D8F502EE1}" type="parTrans" cxnId="{8BA70166-D19D-40A2-BABC-46BCA74077C3}">
      <dgm:prSet/>
      <dgm:spPr/>
      <dgm:t>
        <a:bodyPr/>
        <a:lstStyle/>
        <a:p>
          <a:endParaRPr lang="en-US"/>
        </a:p>
      </dgm:t>
    </dgm:pt>
    <dgm:pt modelId="{9CE265E9-57FA-435E-AC9F-70808F29CC81}" type="sibTrans" cxnId="{8BA70166-D19D-40A2-BABC-46BCA74077C3}">
      <dgm:prSet/>
      <dgm:spPr/>
      <dgm:t>
        <a:bodyPr/>
        <a:lstStyle/>
        <a:p>
          <a:endParaRPr lang="en-US"/>
        </a:p>
      </dgm:t>
    </dgm:pt>
    <dgm:pt modelId="{39BBE2CF-E94C-DA4B-AAFC-F9AC95914BC2}" type="pres">
      <dgm:prSet presAssocID="{4835FED1-7DF3-4B0B-94CF-5B01A7F840F6}" presName="outerComposite" presStyleCnt="0">
        <dgm:presLayoutVars>
          <dgm:chMax val="5"/>
          <dgm:dir/>
          <dgm:resizeHandles val="exact"/>
        </dgm:presLayoutVars>
      </dgm:prSet>
      <dgm:spPr/>
    </dgm:pt>
    <dgm:pt modelId="{65F15DA3-A2A5-9E4F-BE5D-EBC0A3AF9DFF}" type="pres">
      <dgm:prSet presAssocID="{4835FED1-7DF3-4B0B-94CF-5B01A7F840F6}" presName="dummyMaxCanvas" presStyleCnt="0">
        <dgm:presLayoutVars/>
      </dgm:prSet>
      <dgm:spPr/>
    </dgm:pt>
    <dgm:pt modelId="{BB8E8178-DC06-464B-AF1E-4C1BF89360C4}" type="pres">
      <dgm:prSet presAssocID="{4835FED1-7DF3-4B0B-94CF-5B01A7F840F6}" presName="FourNodes_1" presStyleLbl="node1" presStyleIdx="0" presStyleCnt="4">
        <dgm:presLayoutVars>
          <dgm:bulletEnabled val="1"/>
        </dgm:presLayoutVars>
      </dgm:prSet>
      <dgm:spPr/>
    </dgm:pt>
    <dgm:pt modelId="{F72BB1DC-CA0C-B841-8F7C-432D33858602}" type="pres">
      <dgm:prSet presAssocID="{4835FED1-7DF3-4B0B-94CF-5B01A7F840F6}" presName="FourNodes_2" presStyleLbl="node1" presStyleIdx="1" presStyleCnt="4">
        <dgm:presLayoutVars>
          <dgm:bulletEnabled val="1"/>
        </dgm:presLayoutVars>
      </dgm:prSet>
      <dgm:spPr/>
    </dgm:pt>
    <dgm:pt modelId="{FF08CCD9-C5CA-DF48-BE56-E395EF2D34A6}" type="pres">
      <dgm:prSet presAssocID="{4835FED1-7DF3-4B0B-94CF-5B01A7F840F6}" presName="FourNodes_3" presStyleLbl="node1" presStyleIdx="2" presStyleCnt="4">
        <dgm:presLayoutVars>
          <dgm:bulletEnabled val="1"/>
        </dgm:presLayoutVars>
      </dgm:prSet>
      <dgm:spPr/>
    </dgm:pt>
    <dgm:pt modelId="{9669C63C-B4A1-9C45-A21F-42143C0BB5D5}" type="pres">
      <dgm:prSet presAssocID="{4835FED1-7DF3-4B0B-94CF-5B01A7F840F6}" presName="FourNodes_4" presStyleLbl="node1" presStyleIdx="3" presStyleCnt="4">
        <dgm:presLayoutVars>
          <dgm:bulletEnabled val="1"/>
        </dgm:presLayoutVars>
      </dgm:prSet>
      <dgm:spPr/>
    </dgm:pt>
    <dgm:pt modelId="{86656B08-99EE-D34D-8826-D75DDE2CEA1C}" type="pres">
      <dgm:prSet presAssocID="{4835FED1-7DF3-4B0B-94CF-5B01A7F840F6}" presName="FourConn_1-2" presStyleLbl="fgAccFollowNode1" presStyleIdx="0" presStyleCnt="3">
        <dgm:presLayoutVars>
          <dgm:bulletEnabled val="1"/>
        </dgm:presLayoutVars>
      </dgm:prSet>
      <dgm:spPr/>
    </dgm:pt>
    <dgm:pt modelId="{25D8D9CB-3A85-5949-AA48-5996A7D94790}" type="pres">
      <dgm:prSet presAssocID="{4835FED1-7DF3-4B0B-94CF-5B01A7F840F6}" presName="FourConn_2-3" presStyleLbl="fgAccFollowNode1" presStyleIdx="1" presStyleCnt="3">
        <dgm:presLayoutVars>
          <dgm:bulletEnabled val="1"/>
        </dgm:presLayoutVars>
      </dgm:prSet>
      <dgm:spPr/>
    </dgm:pt>
    <dgm:pt modelId="{28EF0C22-23E3-884C-AD62-9729B121A742}" type="pres">
      <dgm:prSet presAssocID="{4835FED1-7DF3-4B0B-94CF-5B01A7F840F6}" presName="FourConn_3-4" presStyleLbl="fgAccFollowNode1" presStyleIdx="2" presStyleCnt="3">
        <dgm:presLayoutVars>
          <dgm:bulletEnabled val="1"/>
        </dgm:presLayoutVars>
      </dgm:prSet>
      <dgm:spPr/>
    </dgm:pt>
    <dgm:pt modelId="{DF7D3DB1-4F41-DA44-9412-485567403EE7}" type="pres">
      <dgm:prSet presAssocID="{4835FED1-7DF3-4B0B-94CF-5B01A7F840F6}" presName="FourNodes_1_text" presStyleLbl="node1" presStyleIdx="3" presStyleCnt="4">
        <dgm:presLayoutVars>
          <dgm:bulletEnabled val="1"/>
        </dgm:presLayoutVars>
      </dgm:prSet>
      <dgm:spPr/>
    </dgm:pt>
    <dgm:pt modelId="{8A60266F-C8F6-294E-AAA6-2994F94B3CA4}" type="pres">
      <dgm:prSet presAssocID="{4835FED1-7DF3-4B0B-94CF-5B01A7F840F6}" presName="FourNodes_2_text" presStyleLbl="node1" presStyleIdx="3" presStyleCnt="4">
        <dgm:presLayoutVars>
          <dgm:bulletEnabled val="1"/>
        </dgm:presLayoutVars>
      </dgm:prSet>
      <dgm:spPr/>
    </dgm:pt>
    <dgm:pt modelId="{5FD74BD2-775B-0443-A115-E6A9A716E872}" type="pres">
      <dgm:prSet presAssocID="{4835FED1-7DF3-4B0B-94CF-5B01A7F840F6}" presName="FourNodes_3_text" presStyleLbl="node1" presStyleIdx="3" presStyleCnt="4">
        <dgm:presLayoutVars>
          <dgm:bulletEnabled val="1"/>
        </dgm:presLayoutVars>
      </dgm:prSet>
      <dgm:spPr/>
    </dgm:pt>
    <dgm:pt modelId="{EA9D5B69-41CF-9740-AF72-7FD3418E7426}" type="pres">
      <dgm:prSet presAssocID="{4835FED1-7DF3-4B0B-94CF-5B01A7F840F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F24881A-30EB-A44C-BF67-9E1B549A1CD3}" type="presOf" srcId="{91231288-E4FA-454B-B0C7-351CAE97108E}" destId="{FF08CCD9-C5CA-DF48-BE56-E395EF2D34A6}" srcOrd="0" destOrd="0" presId="urn:microsoft.com/office/officeart/2005/8/layout/vProcess5"/>
    <dgm:cxn modelId="{B3D2A42B-CC45-1644-BCF4-1338ED7C1131}" type="presOf" srcId="{4835FED1-7DF3-4B0B-94CF-5B01A7F840F6}" destId="{39BBE2CF-E94C-DA4B-AAFC-F9AC95914BC2}" srcOrd="0" destOrd="0" presId="urn:microsoft.com/office/officeart/2005/8/layout/vProcess5"/>
    <dgm:cxn modelId="{A4345E2E-40D2-4B92-B2C6-EE7E41B2CB10}" srcId="{4835FED1-7DF3-4B0B-94CF-5B01A7F840F6}" destId="{91231288-E4FA-454B-B0C7-351CAE97108E}" srcOrd="2" destOrd="0" parTransId="{D5A642BD-72C8-4948-B591-E91509396FAE}" sibTransId="{A3B55D49-3288-430B-9032-2AFAEEB92CE9}"/>
    <dgm:cxn modelId="{3109973A-47C7-F049-83EC-A7C71A355B89}" type="presOf" srcId="{B98938AD-E0E9-4CCE-A039-980D0C3286B2}" destId="{BB8E8178-DC06-464B-AF1E-4C1BF89360C4}" srcOrd="0" destOrd="0" presId="urn:microsoft.com/office/officeart/2005/8/layout/vProcess5"/>
    <dgm:cxn modelId="{F4D5585C-5192-E04B-9347-C1336E989571}" type="presOf" srcId="{B98938AD-E0E9-4CCE-A039-980D0C3286B2}" destId="{DF7D3DB1-4F41-DA44-9412-485567403EE7}" srcOrd="1" destOrd="0" presId="urn:microsoft.com/office/officeart/2005/8/layout/vProcess5"/>
    <dgm:cxn modelId="{8BA70166-D19D-40A2-BABC-46BCA74077C3}" srcId="{4835FED1-7DF3-4B0B-94CF-5B01A7F840F6}" destId="{A4D1F12D-DB12-4EE4-ADA6-58672C603D85}" srcOrd="3" destOrd="0" parTransId="{488AD8AE-F944-4B16-8427-CB6D8F502EE1}" sibTransId="{9CE265E9-57FA-435E-AC9F-70808F29CC81}"/>
    <dgm:cxn modelId="{B8CF0568-8BD6-3B48-AF34-556A3A553E78}" type="presOf" srcId="{A4D1F12D-DB12-4EE4-ADA6-58672C603D85}" destId="{EA9D5B69-41CF-9740-AF72-7FD3418E7426}" srcOrd="1" destOrd="0" presId="urn:microsoft.com/office/officeart/2005/8/layout/vProcess5"/>
    <dgm:cxn modelId="{1DD89173-12F9-074D-B7BA-6D51074DC2F6}" type="presOf" srcId="{A4D1F12D-DB12-4EE4-ADA6-58672C603D85}" destId="{9669C63C-B4A1-9C45-A21F-42143C0BB5D5}" srcOrd="0" destOrd="0" presId="urn:microsoft.com/office/officeart/2005/8/layout/vProcess5"/>
    <dgm:cxn modelId="{38AA4C86-B504-184F-946D-721307E37CC9}" type="presOf" srcId="{E69F1070-22A1-40EF-88BB-BDAED48FE631}" destId="{8A60266F-C8F6-294E-AAA6-2994F94B3CA4}" srcOrd="1" destOrd="0" presId="urn:microsoft.com/office/officeart/2005/8/layout/vProcess5"/>
    <dgm:cxn modelId="{FBC8EF99-0E7C-40B2-B11E-3CFE364209D0}" srcId="{4835FED1-7DF3-4B0B-94CF-5B01A7F840F6}" destId="{B98938AD-E0E9-4CCE-A039-980D0C3286B2}" srcOrd="0" destOrd="0" parTransId="{B6EE4205-047D-4AEA-988C-BD9846EFB634}" sibTransId="{B28AF157-FBFA-47EC-8E47-8A2128F57CD6}"/>
    <dgm:cxn modelId="{4D163DB0-0464-0547-877F-426AEACBDC86}" type="presOf" srcId="{E69F1070-22A1-40EF-88BB-BDAED48FE631}" destId="{F72BB1DC-CA0C-B841-8F7C-432D33858602}" srcOrd="0" destOrd="0" presId="urn:microsoft.com/office/officeart/2005/8/layout/vProcess5"/>
    <dgm:cxn modelId="{DA5C3DC4-A43D-2B44-8E9E-A9FC1EDAE199}" type="presOf" srcId="{905A3AE6-B071-4D76-A969-77346FA33166}" destId="{25D8D9CB-3A85-5949-AA48-5996A7D94790}" srcOrd="0" destOrd="0" presId="urn:microsoft.com/office/officeart/2005/8/layout/vProcess5"/>
    <dgm:cxn modelId="{AEFDCBD2-8C9B-C14F-9BE9-D1DB099CA7E9}" type="presOf" srcId="{A3B55D49-3288-430B-9032-2AFAEEB92CE9}" destId="{28EF0C22-23E3-884C-AD62-9729B121A742}" srcOrd="0" destOrd="0" presId="urn:microsoft.com/office/officeart/2005/8/layout/vProcess5"/>
    <dgm:cxn modelId="{5A13FDD6-5793-6E4D-B88A-F648B22508CD}" type="presOf" srcId="{91231288-E4FA-454B-B0C7-351CAE97108E}" destId="{5FD74BD2-775B-0443-A115-E6A9A716E872}" srcOrd="1" destOrd="0" presId="urn:microsoft.com/office/officeart/2005/8/layout/vProcess5"/>
    <dgm:cxn modelId="{9CBBB3E7-12B3-154E-BCE8-41F9A7AC4299}" type="presOf" srcId="{B28AF157-FBFA-47EC-8E47-8A2128F57CD6}" destId="{86656B08-99EE-D34D-8826-D75DDE2CEA1C}" srcOrd="0" destOrd="0" presId="urn:microsoft.com/office/officeart/2005/8/layout/vProcess5"/>
    <dgm:cxn modelId="{3F3964F6-8D23-4014-BD51-0F185B6F4C0D}" srcId="{4835FED1-7DF3-4B0B-94CF-5B01A7F840F6}" destId="{E69F1070-22A1-40EF-88BB-BDAED48FE631}" srcOrd="1" destOrd="0" parTransId="{73704FBD-BAC7-48B8-A73F-00C9468BF6EF}" sibTransId="{905A3AE6-B071-4D76-A969-77346FA33166}"/>
    <dgm:cxn modelId="{5A8A571C-6E0E-E543-8404-7F9B1E169AFB}" type="presParOf" srcId="{39BBE2CF-E94C-DA4B-AAFC-F9AC95914BC2}" destId="{65F15DA3-A2A5-9E4F-BE5D-EBC0A3AF9DFF}" srcOrd="0" destOrd="0" presId="urn:microsoft.com/office/officeart/2005/8/layout/vProcess5"/>
    <dgm:cxn modelId="{145012EF-FAFE-6948-B4D8-C320BB65A485}" type="presParOf" srcId="{39BBE2CF-E94C-DA4B-AAFC-F9AC95914BC2}" destId="{BB8E8178-DC06-464B-AF1E-4C1BF89360C4}" srcOrd="1" destOrd="0" presId="urn:microsoft.com/office/officeart/2005/8/layout/vProcess5"/>
    <dgm:cxn modelId="{D586320A-2C83-0C47-A0B3-69029D0993B7}" type="presParOf" srcId="{39BBE2CF-E94C-DA4B-AAFC-F9AC95914BC2}" destId="{F72BB1DC-CA0C-B841-8F7C-432D33858602}" srcOrd="2" destOrd="0" presId="urn:microsoft.com/office/officeart/2005/8/layout/vProcess5"/>
    <dgm:cxn modelId="{E0396FF0-7824-3540-A6A3-A282D8AA70D7}" type="presParOf" srcId="{39BBE2CF-E94C-DA4B-AAFC-F9AC95914BC2}" destId="{FF08CCD9-C5CA-DF48-BE56-E395EF2D34A6}" srcOrd="3" destOrd="0" presId="urn:microsoft.com/office/officeart/2005/8/layout/vProcess5"/>
    <dgm:cxn modelId="{A8BEB496-F632-5546-B05C-0BA6A933371B}" type="presParOf" srcId="{39BBE2CF-E94C-DA4B-AAFC-F9AC95914BC2}" destId="{9669C63C-B4A1-9C45-A21F-42143C0BB5D5}" srcOrd="4" destOrd="0" presId="urn:microsoft.com/office/officeart/2005/8/layout/vProcess5"/>
    <dgm:cxn modelId="{7FF4592E-2AED-0D45-AB41-35F999EA6BAC}" type="presParOf" srcId="{39BBE2CF-E94C-DA4B-AAFC-F9AC95914BC2}" destId="{86656B08-99EE-D34D-8826-D75DDE2CEA1C}" srcOrd="5" destOrd="0" presId="urn:microsoft.com/office/officeart/2005/8/layout/vProcess5"/>
    <dgm:cxn modelId="{7FBE6418-016C-8644-BDF6-4AA3AA73F4C6}" type="presParOf" srcId="{39BBE2CF-E94C-DA4B-AAFC-F9AC95914BC2}" destId="{25D8D9CB-3A85-5949-AA48-5996A7D94790}" srcOrd="6" destOrd="0" presId="urn:microsoft.com/office/officeart/2005/8/layout/vProcess5"/>
    <dgm:cxn modelId="{64C3189E-B10E-054A-8588-6B86E75F0599}" type="presParOf" srcId="{39BBE2CF-E94C-DA4B-AAFC-F9AC95914BC2}" destId="{28EF0C22-23E3-884C-AD62-9729B121A742}" srcOrd="7" destOrd="0" presId="urn:microsoft.com/office/officeart/2005/8/layout/vProcess5"/>
    <dgm:cxn modelId="{F442E59C-A3D4-3E46-9927-EAA347C8C4EE}" type="presParOf" srcId="{39BBE2CF-E94C-DA4B-AAFC-F9AC95914BC2}" destId="{DF7D3DB1-4F41-DA44-9412-485567403EE7}" srcOrd="8" destOrd="0" presId="urn:microsoft.com/office/officeart/2005/8/layout/vProcess5"/>
    <dgm:cxn modelId="{E2DA781D-06EC-9F47-8CAD-A94B6CD506C0}" type="presParOf" srcId="{39BBE2CF-E94C-DA4B-AAFC-F9AC95914BC2}" destId="{8A60266F-C8F6-294E-AAA6-2994F94B3CA4}" srcOrd="9" destOrd="0" presId="urn:microsoft.com/office/officeart/2005/8/layout/vProcess5"/>
    <dgm:cxn modelId="{EA5620F1-EBE0-6743-B539-42671DBD0099}" type="presParOf" srcId="{39BBE2CF-E94C-DA4B-AAFC-F9AC95914BC2}" destId="{5FD74BD2-775B-0443-A115-E6A9A716E872}" srcOrd="10" destOrd="0" presId="urn:microsoft.com/office/officeart/2005/8/layout/vProcess5"/>
    <dgm:cxn modelId="{DBAD8B80-E4C0-7345-9C53-8414CFF90D9F}" type="presParOf" srcId="{39BBE2CF-E94C-DA4B-AAFC-F9AC95914BC2}" destId="{EA9D5B69-41CF-9740-AF72-7FD3418E742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2D8DB4-78D0-44AE-A8A6-0EB019C995E2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D93F7CD-BDFE-4B4B-9C38-4DD9FFFF525A}">
      <dgm:prSet custT="1"/>
      <dgm:spPr/>
      <dgm:t>
        <a:bodyPr/>
        <a:lstStyle/>
        <a:p>
          <a:r>
            <a:rPr lang="en-US" sz="3200" dirty="0" err="1"/>
            <a:t>Reputasi</a:t>
          </a:r>
          <a:r>
            <a:rPr lang="en-US" sz="3200" dirty="0"/>
            <a:t> dan Gaya </a:t>
          </a:r>
          <a:r>
            <a:rPr lang="en-US" sz="3200" dirty="0" err="1"/>
            <a:t>Sutradara</a:t>
          </a:r>
          <a:endParaRPr lang="en-US" sz="3200" dirty="0"/>
        </a:p>
      </dgm:t>
    </dgm:pt>
    <dgm:pt modelId="{8801895B-4E89-4092-AC47-4BE10305E1DC}" type="parTrans" cxnId="{235F0FD9-1512-484B-9783-8A61CEC275A7}">
      <dgm:prSet/>
      <dgm:spPr/>
      <dgm:t>
        <a:bodyPr/>
        <a:lstStyle/>
        <a:p>
          <a:endParaRPr lang="en-US"/>
        </a:p>
      </dgm:t>
    </dgm:pt>
    <dgm:pt modelId="{89A5F364-7AEC-4C81-86C1-7C05F8063787}" type="sibTrans" cxnId="{235F0FD9-1512-484B-9783-8A61CEC275A7}">
      <dgm:prSet/>
      <dgm:spPr/>
      <dgm:t>
        <a:bodyPr/>
        <a:lstStyle/>
        <a:p>
          <a:endParaRPr lang="en-US"/>
        </a:p>
      </dgm:t>
    </dgm:pt>
    <dgm:pt modelId="{47BD27C5-35B1-4ED8-B534-8D4C4DDB2F80}">
      <dgm:prSet custT="1"/>
      <dgm:spPr/>
      <dgm:t>
        <a:bodyPr/>
        <a:lstStyle/>
        <a:p>
          <a:r>
            <a:rPr lang="en-US" sz="3200"/>
            <a:t>Kepercayaan Terhadap Kualitas</a:t>
          </a:r>
        </a:p>
      </dgm:t>
    </dgm:pt>
    <dgm:pt modelId="{394C891A-2F81-4C50-AE0B-5F0A1C3C97CB}" type="parTrans" cxnId="{E10AE3A1-D8A4-4A84-AE96-1CC97490A545}">
      <dgm:prSet/>
      <dgm:spPr/>
      <dgm:t>
        <a:bodyPr/>
        <a:lstStyle/>
        <a:p>
          <a:endParaRPr lang="en-US"/>
        </a:p>
      </dgm:t>
    </dgm:pt>
    <dgm:pt modelId="{EB6AC050-B075-4250-AB3F-BE62100A3E2A}" type="sibTrans" cxnId="{E10AE3A1-D8A4-4A84-AE96-1CC97490A545}">
      <dgm:prSet/>
      <dgm:spPr/>
      <dgm:t>
        <a:bodyPr/>
        <a:lstStyle/>
        <a:p>
          <a:endParaRPr lang="en-US"/>
        </a:p>
      </dgm:t>
    </dgm:pt>
    <dgm:pt modelId="{5F2525E8-A629-4E99-B52E-4B179429F225}">
      <dgm:prSet custT="1"/>
      <dgm:spPr/>
      <dgm:t>
        <a:bodyPr/>
        <a:lstStyle/>
        <a:p>
          <a:r>
            <a:rPr lang="en-US" sz="3200"/>
            <a:t>Pengaruh Terhadap Pemilihan Aktor dan Produksi</a:t>
          </a:r>
        </a:p>
      </dgm:t>
    </dgm:pt>
    <dgm:pt modelId="{ADC69D23-E65E-4326-A91B-D8EED43C7337}" type="parTrans" cxnId="{58784776-63FA-4F00-AB72-F6006D51BEC0}">
      <dgm:prSet/>
      <dgm:spPr/>
      <dgm:t>
        <a:bodyPr/>
        <a:lstStyle/>
        <a:p>
          <a:endParaRPr lang="en-US"/>
        </a:p>
      </dgm:t>
    </dgm:pt>
    <dgm:pt modelId="{D43BA8BF-5050-48AF-82C8-D3C5E95011D4}" type="sibTrans" cxnId="{58784776-63FA-4F00-AB72-F6006D51BEC0}">
      <dgm:prSet/>
      <dgm:spPr/>
      <dgm:t>
        <a:bodyPr/>
        <a:lstStyle/>
        <a:p>
          <a:endParaRPr lang="en-US"/>
        </a:p>
      </dgm:t>
    </dgm:pt>
    <dgm:pt modelId="{F738B54C-25A2-4461-BD39-A107B1351705}">
      <dgm:prSet custT="1"/>
      <dgm:spPr/>
      <dgm:t>
        <a:bodyPr/>
        <a:lstStyle/>
        <a:p>
          <a:r>
            <a:rPr lang="en-US" sz="3200" dirty="0" err="1"/>
            <a:t>Ekspektasi</a:t>
          </a:r>
          <a:r>
            <a:rPr lang="en-US" sz="3200" dirty="0"/>
            <a:t> Media dan </a:t>
          </a:r>
          <a:r>
            <a:rPr lang="en-US" sz="3200" dirty="0" err="1"/>
            <a:t>Promosi</a:t>
          </a:r>
          <a:endParaRPr lang="en-US" sz="3200" dirty="0"/>
        </a:p>
      </dgm:t>
    </dgm:pt>
    <dgm:pt modelId="{15F17229-0928-4D84-865F-73AC54B0A022}" type="parTrans" cxnId="{00F91729-D05E-4528-AAB7-129FDDC8F3CF}">
      <dgm:prSet/>
      <dgm:spPr/>
      <dgm:t>
        <a:bodyPr/>
        <a:lstStyle/>
        <a:p>
          <a:endParaRPr lang="en-US"/>
        </a:p>
      </dgm:t>
    </dgm:pt>
    <dgm:pt modelId="{1AE612B3-9547-4028-9636-E0EB74EA7B19}" type="sibTrans" cxnId="{00F91729-D05E-4528-AAB7-129FDDC8F3CF}">
      <dgm:prSet/>
      <dgm:spPr/>
      <dgm:t>
        <a:bodyPr/>
        <a:lstStyle/>
        <a:p>
          <a:endParaRPr lang="en-US"/>
        </a:p>
      </dgm:t>
    </dgm:pt>
    <dgm:pt modelId="{50CA8CBB-C4FE-3D42-93C8-EA506B65CF39}" type="pres">
      <dgm:prSet presAssocID="{652D8DB4-78D0-44AE-A8A6-0EB019C995E2}" presName="outerComposite" presStyleCnt="0">
        <dgm:presLayoutVars>
          <dgm:chMax val="5"/>
          <dgm:dir/>
          <dgm:resizeHandles val="exact"/>
        </dgm:presLayoutVars>
      </dgm:prSet>
      <dgm:spPr/>
    </dgm:pt>
    <dgm:pt modelId="{18E64DE8-248A-F942-BFF1-37770D8C8921}" type="pres">
      <dgm:prSet presAssocID="{652D8DB4-78D0-44AE-A8A6-0EB019C995E2}" presName="dummyMaxCanvas" presStyleCnt="0">
        <dgm:presLayoutVars/>
      </dgm:prSet>
      <dgm:spPr/>
    </dgm:pt>
    <dgm:pt modelId="{2D57071F-88E9-1D46-8D48-001E098077FE}" type="pres">
      <dgm:prSet presAssocID="{652D8DB4-78D0-44AE-A8A6-0EB019C995E2}" presName="FourNodes_1" presStyleLbl="node1" presStyleIdx="0" presStyleCnt="4">
        <dgm:presLayoutVars>
          <dgm:bulletEnabled val="1"/>
        </dgm:presLayoutVars>
      </dgm:prSet>
      <dgm:spPr/>
    </dgm:pt>
    <dgm:pt modelId="{88C9C0F7-2CB9-E94F-9F8D-3B8EBEE54390}" type="pres">
      <dgm:prSet presAssocID="{652D8DB4-78D0-44AE-A8A6-0EB019C995E2}" presName="FourNodes_2" presStyleLbl="node1" presStyleIdx="1" presStyleCnt="4">
        <dgm:presLayoutVars>
          <dgm:bulletEnabled val="1"/>
        </dgm:presLayoutVars>
      </dgm:prSet>
      <dgm:spPr/>
    </dgm:pt>
    <dgm:pt modelId="{0F46554F-B9F9-0349-89F3-EB2BF5BBC0FA}" type="pres">
      <dgm:prSet presAssocID="{652D8DB4-78D0-44AE-A8A6-0EB019C995E2}" presName="FourNodes_3" presStyleLbl="node1" presStyleIdx="2" presStyleCnt="4">
        <dgm:presLayoutVars>
          <dgm:bulletEnabled val="1"/>
        </dgm:presLayoutVars>
      </dgm:prSet>
      <dgm:spPr/>
    </dgm:pt>
    <dgm:pt modelId="{0737494B-E58D-5A4A-ADE3-04BDF399E2FC}" type="pres">
      <dgm:prSet presAssocID="{652D8DB4-78D0-44AE-A8A6-0EB019C995E2}" presName="FourNodes_4" presStyleLbl="node1" presStyleIdx="3" presStyleCnt="4">
        <dgm:presLayoutVars>
          <dgm:bulletEnabled val="1"/>
        </dgm:presLayoutVars>
      </dgm:prSet>
      <dgm:spPr/>
    </dgm:pt>
    <dgm:pt modelId="{7FC11577-5BBF-0747-82AA-6DAB7E445941}" type="pres">
      <dgm:prSet presAssocID="{652D8DB4-78D0-44AE-A8A6-0EB019C995E2}" presName="FourConn_1-2" presStyleLbl="fgAccFollowNode1" presStyleIdx="0" presStyleCnt="3">
        <dgm:presLayoutVars>
          <dgm:bulletEnabled val="1"/>
        </dgm:presLayoutVars>
      </dgm:prSet>
      <dgm:spPr/>
    </dgm:pt>
    <dgm:pt modelId="{79CCB56A-E530-5444-B87B-EBFEDB6301F9}" type="pres">
      <dgm:prSet presAssocID="{652D8DB4-78D0-44AE-A8A6-0EB019C995E2}" presName="FourConn_2-3" presStyleLbl="fgAccFollowNode1" presStyleIdx="1" presStyleCnt="3">
        <dgm:presLayoutVars>
          <dgm:bulletEnabled val="1"/>
        </dgm:presLayoutVars>
      </dgm:prSet>
      <dgm:spPr/>
    </dgm:pt>
    <dgm:pt modelId="{928F7B92-C9F1-3645-B2C7-94A97CA284AE}" type="pres">
      <dgm:prSet presAssocID="{652D8DB4-78D0-44AE-A8A6-0EB019C995E2}" presName="FourConn_3-4" presStyleLbl="fgAccFollowNode1" presStyleIdx="2" presStyleCnt="3">
        <dgm:presLayoutVars>
          <dgm:bulletEnabled val="1"/>
        </dgm:presLayoutVars>
      </dgm:prSet>
      <dgm:spPr/>
    </dgm:pt>
    <dgm:pt modelId="{45E0CFE3-1BED-404C-8B39-65BAF91DC479}" type="pres">
      <dgm:prSet presAssocID="{652D8DB4-78D0-44AE-A8A6-0EB019C995E2}" presName="FourNodes_1_text" presStyleLbl="node1" presStyleIdx="3" presStyleCnt="4">
        <dgm:presLayoutVars>
          <dgm:bulletEnabled val="1"/>
        </dgm:presLayoutVars>
      </dgm:prSet>
      <dgm:spPr/>
    </dgm:pt>
    <dgm:pt modelId="{34B32DDC-4BCA-A540-8451-35EC173303F1}" type="pres">
      <dgm:prSet presAssocID="{652D8DB4-78D0-44AE-A8A6-0EB019C995E2}" presName="FourNodes_2_text" presStyleLbl="node1" presStyleIdx="3" presStyleCnt="4">
        <dgm:presLayoutVars>
          <dgm:bulletEnabled val="1"/>
        </dgm:presLayoutVars>
      </dgm:prSet>
      <dgm:spPr/>
    </dgm:pt>
    <dgm:pt modelId="{49276B08-BCF6-5941-8802-69AF3E6BB0E0}" type="pres">
      <dgm:prSet presAssocID="{652D8DB4-78D0-44AE-A8A6-0EB019C995E2}" presName="FourNodes_3_text" presStyleLbl="node1" presStyleIdx="3" presStyleCnt="4">
        <dgm:presLayoutVars>
          <dgm:bulletEnabled val="1"/>
        </dgm:presLayoutVars>
      </dgm:prSet>
      <dgm:spPr/>
    </dgm:pt>
    <dgm:pt modelId="{E74AC675-5212-A142-A25D-836D05F00368}" type="pres">
      <dgm:prSet presAssocID="{652D8DB4-78D0-44AE-A8A6-0EB019C995E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AD17F16-7737-CD41-845C-2BEC9D9EED43}" type="presOf" srcId="{9D93F7CD-BDFE-4B4B-9C38-4DD9FFFF525A}" destId="{45E0CFE3-1BED-404C-8B39-65BAF91DC479}" srcOrd="1" destOrd="0" presId="urn:microsoft.com/office/officeart/2005/8/layout/vProcess5"/>
    <dgm:cxn modelId="{D00D3C18-0772-7F45-860C-8284FBF1B537}" type="presOf" srcId="{F738B54C-25A2-4461-BD39-A107B1351705}" destId="{0737494B-E58D-5A4A-ADE3-04BDF399E2FC}" srcOrd="0" destOrd="0" presId="urn:microsoft.com/office/officeart/2005/8/layout/vProcess5"/>
    <dgm:cxn modelId="{E025AC1B-8B49-AE48-8564-B2BE758E9C31}" type="presOf" srcId="{47BD27C5-35B1-4ED8-B534-8D4C4DDB2F80}" destId="{88C9C0F7-2CB9-E94F-9F8D-3B8EBEE54390}" srcOrd="0" destOrd="0" presId="urn:microsoft.com/office/officeart/2005/8/layout/vProcess5"/>
    <dgm:cxn modelId="{00F91729-D05E-4528-AAB7-129FDDC8F3CF}" srcId="{652D8DB4-78D0-44AE-A8A6-0EB019C995E2}" destId="{F738B54C-25A2-4461-BD39-A107B1351705}" srcOrd="3" destOrd="0" parTransId="{15F17229-0928-4D84-865F-73AC54B0A022}" sibTransId="{1AE612B3-9547-4028-9636-E0EB74EA7B19}"/>
    <dgm:cxn modelId="{FEC10035-7C92-5641-8AE4-55EA30028F48}" type="presOf" srcId="{47BD27C5-35B1-4ED8-B534-8D4C4DDB2F80}" destId="{34B32DDC-4BCA-A540-8451-35EC173303F1}" srcOrd="1" destOrd="0" presId="urn:microsoft.com/office/officeart/2005/8/layout/vProcess5"/>
    <dgm:cxn modelId="{1CC18639-4C4A-504F-9A85-87E63FF8244D}" type="presOf" srcId="{EB6AC050-B075-4250-AB3F-BE62100A3E2A}" destId="{79CCB56A-E530-5444-B87B-EBFEDB6301F9}" srcOrd="0" destOrd="0" presId="urn:microsoft.com/office/officeart/2005/8/layout/vProcess5"/>
    <dgm:cxn modelId="{D150395C-C2DB-7A4C-B194-1D2E774A18F6}" type="presOf" srcId="{9D93F7CD-BDFE-4B4B-9C38-4DD9FFFF525A}" destId="{2D57071F-88E9-1D46-8D48-001E098077FE}" srcOrd="0" destOrd="0" presId="urn:microsoft.com/office/officeart/2005/8/layout/vProcess5"/>
    <dgm:cxn modelId="{58784776-63FA-4F00-AB72-F6006D51BEC0}" srcId="{652D8DB4-78D0-44AE-A8A6-0EB019C995E2}" destId="{5F2525E8-A629-4E99-B52E-4B179429F225}" srcOrd="2" destOrd="0" parTransId="{ADC69D23-E65E-4326-A91B-D8EED43C7337}" sibTransId="{D43BA8BF-5050-48AF-82C8-D3C5E95011D4}"/>
    <dgm:cxn modelId="{85BF357A-ADDF-3B45-B5CA-4844D04FF5C1}" type="presOf" srcId="{5F2525E8-A629-4E99-B52E-4B179429F225}" destId="{49276B08-BCF6-5941-8802-69AF3E6BB0E0}" srcOrd="1" destOrd="0" presId="urn:microsoft.com/office/officeart/2005/8/layout/vProcess5"/>
    <dgm:cxn modelId="{AB455C83-3E09-FA4D-8B44-C9514632484E}" type="presOf" srcId="{5F2525E8-A629-4E99-B52E-4B179429F225}" destId="{0F46554F-B9F9-0349-89F3-EB2BF5BBC0FA}" srcOrd="0" destOrd="0" presId="urn:microsoft.com/office/officeart/2005/8/layout/vProcess5"/>
    <dgm:cxn modelId="{B917F087-A75D-7745-A65A-DC632137EC77}" type="presOf" srcId="{F738B54C-25A2-4461-BD39-A107B1351705}" destId="{E74AC675-5212-A142-A25D-836D05F00368}" srcOrd="1" destOrd="0" presId="urn:microsoft.com/office/officeart/2005/8/layout/vProcess5"/>
    <dgm:cxn modelId="{B705F495-9473-A34A-AEC6-C5B732A9D72E}" type="presOf" srcId="{652D8DB4-78D0-44AE-A8A6-0EB019C995E2}" destId="{50CA8CBB-C4FE-3D42-93C8-EA506B65CF39}" srcOrd="0" destOrd="0" presId="urn:microsoft.com/office/officeart/2005/8/layout/vProcess5"/>
    <dgm:cxn modelId="{E10AE3A1-D8A4-4A84-AE96-1CC97490A545}" srcId="{652D8DB4-78D0-44AE-A8A6-0EB019C995E2}" destId="{47BD27C5-35B1-4ED8-B534-8D4C4DDB2F80}" srcOrd="1" destOrd="0" parTransId="{394C891A-2F81-4C50-AE0B-5F0A1C3C97CB}" sibTransId="{EB6AC050-B075-4250-AB3F-BE62100A3E2A}"/>
    <dgm:cxn modelId="{F08865AF-1B47-B34B-91C8-9061DBCD01DD}" type="presOf" srcId="{89A5F364-7AEC-4C81-86C1-7C05F8063787}" destId="{7FC11577-5BBF-0747-82AA-6DAB7E445941}" srcOrd="0" destOrd="0" presId="urn:microsoft.com/office/officeart/2005/8/layout/vProcess5"/>
    <dgm:cxn modelId="{F289A7D7-C957-C841-A1C0-63EB9A469A66}" type="presOf" srcId="{D43BA8BF-5050-48AF-82C8-D3C5E95011D4}" destId="{928F7B92-C9F1-3645-B2C7-94A97CA284AE}" srcOrd="0" destOrd="0" presId="urn:microsoft.com/office/officeart/2005/8/layout/vProcess5"/>
    <dgm:cxn modelId="{235F0FD9-1512-484B-9783-8A61CEC275A7}" srcId="{652D8DB4-78D0-44AE-A8A6-0EB019C995E2}" destId="{9D93F7CD-BDFE-4B4B-9C38-4DD9FFFF525A}" srcOrd="0" destOrd="0" parTransId="{8801895B-4E89-4092-AC47-4BE10305E1DC}" sibTransId="{89A5F364-7AEC-4C81-86C1-7C05F8063787}"/>
    <dgm:cxn modelId="{5C109AF6-4ABB-AE40-84C0-8A982E8F8484}" type="presParOf" srcId="{50CA8CBB-C4FE-3D42-93C8-EA506B65CF39}" destId="{18E64DE8-248A-F942-BFF1-37770D8C8921}" srcOrd="0" destOrd="0" presId="urn:microsoft.com/office/officeart/2005/8/layout/vProcess5"/>
    <dgm:cxn modelId="{697AB616-9FA1-EA4D-8D71-1EA49B160225}" type="presParOf" srcId="{50CA8CBB-C4FE-3D42-93C8-EA506B65CF39}" destId="{2D57071F-88E9-1D46-8D48-001E098077FE}" srcOrd="1" destOrd="0" presId="urn:microsoft.com/office/officeart/2005/8/layout/vProcess5"/>
    <dgm:cxn modelId="{216C26C5-85CC-494F-80E5-0CB7C8B8A009}" type="presParOf" srcId="{50CA8CBB-C4FE-3D42-93C8-EA506B65CF39}" destId="{88C9C0F7-2CB9-E94F-9F8D-3B8EBEE54390}" srcOrd="2" destOrd="0" presId="urn:microsoft.com/office/officeart/2005/8/layout/vProcess5"/>
    <dgm:cxn modelId="{8A9618BB-F5C7-8145-8DE7-D056E8F2F4FF}" type="presParOf" srcId="{50CA8CBB-C4FE-3D42-93C8-EA506B65CF39}" destId="{0F46554F-B9F9-0349-89F3-EB2BF5BBC0FA}" srcOrd="3" destOrd="0" presId="urn:microsoft.com/office/officeart/2005/8/layout/vProcess5"/>
    <dgm:cxn modelId="{7C8CB8A2-E9BC-0741-9A08-52FC9A7A2584}" type="presParOf" srcId="{50CA8CBB-C4FE-3D42-93C8-EA506B65CF39}" destId="{0737494B-E58D-5A4A-ADE3-04BDF399E2FC}" srcOrd="4" destOrd="0" presId="urn:microsoft.com/office/officeart/2005/8/layout/vProcess5"/>
    <dgm:cxn modelId="{E30F959F-2317-1D44-A745-E9718659718D}" type="presParOf" srcId="{50CA8CBB-C4FE-3D42-93C8-EA506B65CF39}" destId="{7FC11577-5BBF-0747-82AA-6DAB7E445941}" srcOrd="5" destOrd="0" presId="urn:microsoft.com/office/officeart/2005/8/layout/vProcess5"/>
    <dgm:cxn modelId="{7113AF2B-2B6F-4645-8F98-09504EB51D37}" type="presParOf" srcId="{50CA8CBB-C4FE-3D42-93C8-EA506B65CF39}" destId="{79CCB56A-E530-5444-B87B-EBFEDB6301F9}" srcOrd="6" destOrd="0" presId="urn:microsoft.com/office/officeart/2005/8/layout/vProcess5"/>
    <dgm:cxn modelId="{2ED16CD1-551C-5848-B0C8-C879B9464E56}" type="presParOf" srcId="{50CA8CBB-C4FE-3D42-93C8-EA506B65CF39}" destId="{928F7B92-C9F1-3645-B2C7-94A97CA284AE}" srcOrd="7" destOrd="0" presId="urn:microsoft.com/office/officeart/2005/8/layout/vProcess5"/>
    <dgm:cxn modelId="{30A49DD0-EAAD-4D47-8047-AF21DFCA2326}" type="presParOf" srcId="{50CA8CBB-C4FE-3D42-93C8-EA506B65CF39}" destId="{45E0CFE3-1BED-404C-8B39-65BAF91DC479}" srcOrd="8" destOrd="0" presId="urn:microsoft.com/office/officeart/2005/8/layout/vProcess5"/>
    <dgm:cxn modelId="{1D9180B9-8574-DC44-A334-17872A7ACBC3}" type="presParOf" srcId="{50CA8CBB-C4FE-3D42-93C8-EA506B65CF39}" destId="{34B32DDC-4BCA-A540-8451-35EC173303F1}" srcOrd="9" destOrd="0" presId="urn:microsoft.com/office/officeart/2005/8/layout/vProcess5"/>
    <dgm:cxn modelId="{D1619082-BF04-314C-89AD-75958F421D4A}" type="presParOf" srcId="{50CA8CBB-C4FE-3D42-93C8-EA506B65CF39}" destId="{49276B08-BCF6-5941-8802-69AF3E6BB0E0}" srcOrd="10" destOrd="0" presId="urn:microsoft.com/office/officeart/2005/8/layout/vProcess5"/>
    <dgm:cxn modelId="{578D6DA6-367B-EC45-9C27-3F9213E92538}" type="presParOf" srcId="{50CA8CBB-C4FE-3D42-93C8-EA506B65CF39}" destId="{E74AC675-5212-A142-A25D-836D05F0036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B0720-D46C-F547-8CB9-8460C7D8ADCA}">
      <dsp:nvSpPr>
        <dsp:cNvPr id="0" name=""/>
        <dsp:cNvSpPr/>
      </dsp:nvSpPr>
      <dsp:spPr>
        <a:xfrm>
          <a:off x="2951" y="405053"/>
          <a:ext cx="2341801" cy="14050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 dirty="0"/>
            <a:t>Apa film yang </a:t>
          </a:r>
          <a:r>
            <a:rPr lang="en-ID" sz="1500" kern="1200" dirty="0" err="1"/>
            <a:t>kritikus</a:t>
          </a:r>
          <a:r>
            <a:rPr lang="en-ID" sz="1500" kern="1200" dirty="0"/>
            <a:t> rating dan audience </a:t>
          </a:r>
          <a:r>
            <a:rPr lang="en-ID" sz="1500" kern="1200" dirty="0" err="1"/>
            <a:t>ratingnya</a:t>
          </a:r>
          <a:r>
            <a:rPr lang="en-ID" sz="1500" kern="1200" dirty="0"/>
            <a:t> paling </a:t>
          </a:r>
          <a:r>
            <a:rPr lang="en-ID" sz="1500" kern="1200" dirty="0" err="1"/>
            <a:t>tinggi</a:t>
          </a:r>
          <a:r>
            <a:rPr lang="en-ID" sz="1500" kern="1200" dirty="0"/>
            <a:t>?</a:t>
          </a:r>
          <a:endParaRPr lang="en-US" sz="1500" kern="1200" dirty="0"/>
        </a:p>
      </dsp:txBody>
      <dsp:txXfrm>
        <a:off x="2951" y="405053"/>
        <a:ext cx="2341801" cy="1405081"/>
      </dsp:txXfrm>
    </dsp:sp>
    <dsp:sp modelId="{87D933E3-F9AA-4043-8ED8-0047D330B6A6}">
      <dsp:nvSpPr>
        <dsp:cNvPr id="0" name=""/>
        <dsp:cNvSpPr/>
      </dsp:nvSpPr>
      <dsp:spPr>
        <a:xfrm>
          <a:off x="2578933" y="405053"/>
          <a:ext cx="2341801" cy="14050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 dirty="0"/>
            <a:t>Studio mana yang </a:t>
          </a:r>
          <a:r>
            <a:rPr lang="en-ID" sz="1500" kern="1200" dirty="0" err="1"/>
            <a:t>memproduksi</a:t>
          </a:r>
          <a:r>
            <a:rPr lang="en-ID" sz="1500" kern="1200" dirty="0"/>
            <a:t> paling </a:t>
          </a:r>
          <a:r>
            <a:rPr lang="en-ID" sz="1500" kern="1200" dirty="0" err="1"/>
            <a:t>banyak</a:t>
          </a:r>
          <a:r>
            <a:rPr lang="en-ID" sz="1500" kern="1200" dirty="0"/>
            <a:t> film yang </a:t>
          </a:r>
          <a:r>
            <a:rPr lang="en-ID" sz="1500" kern="1200" dirty="0" err="1"/>
            <a:t>dari</a:t>
          </a:r>
          <a:r>
            <a:rPr lang="en-ID" sz="1500" kern="1200" dirty="0"/>
            <a:t> </a:t>
          </a:r>
          <a:r>
            <a:rPr lang="en-ID" sz="1500" kern="1200" dirty="0" err="1"/>
            <a:t>tahun</a:t>
          </a:r>
          <a:r>
            <a:rPr lang="en-ID" sz="1500" kern="1200" dirty="0"/>
            <a:t> 1989 </a:t>
          </a:r>
          <a:r>
            <a:rPr lang="en-ID" sz="1500" kern="1200" dirty="0" err="1"/>
            <a:t>sampai</a:t>
          </a:r>
          <a:r>
            <a:rPr lang="en-ID" sz="1500" kern="1200" dirty="0"/>
            <a:t> 2019?</a:t>
          </a:r>
          <a:endParaRPr lang="en-US" sz="1500" kern="1200" dirty="0"/>
        </a:p>
      </dsp:txBody>
      <dsp:txXfrm>
        <a:off x="2578933" y="405053"/>
        <a:ext cx="2341801" cy="1405081"/>
      </dsp:txXfrm>
    </dsp:sp>
    <dsp:sp modelId="{52948B13-1694-C64C-91CB-EB83C6866ADE}">
      <dsp:nvSpPr>
        <dsp:cNvPr id="0" name=""/>
        <dsp:cNvSpPr/>
      </dsp:nvSpPr>
      <dsp:spPr>
        <a:xfrm>
          <a:off x="5154915" y="405053"/>
          <a:ext cx="2341801" cy="14050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/>
            <a:t>Bagaimana tren genre film dari tahun 1989 sampai 2019?</a:t>
          </a:r>
          <a:endParaRPr lang="en-US" sz="1500" kern="1200"/>
        </a:p>
      </dsp:txBody>
      <dsp:txXfrm>
        <a:off x="5154915" y="405053"/>
        <a:ext cx="2341801" cy="1405081"/>
      </dsp:txXfrm>
    </dsp:sp>
    <dsp:sp modelId="{C7DD434B-5FD6-5744-897B-F607CBF3507E}">
      <dsp:nvSpPr>
        <dsp:cNvPr id="0" name=""/>
        <dsp:cNvSpPr/>
      </dsp:nvSpPr>
      <dsp:spPr>
        <a:xfrm>
          <a:off x="854571" y="2022203"/>
          <a:ext cx="2341801" cy="14050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 dirty="0" err="1"/>
            <a:t>Siapa</a:t>
          </a:r>
          <a:r>
            <a:rPr lang="en-ID" sz="1500" kern="1200" dirty="0"/>
            <a:t> director yang </a:t>
          </a:r>
          <a:r>
            <a:rPr lang="en-ID" sz="1500" kern="1200" dirty="0" err="1"/>
            <a:t>memiliki</a:t>
          </a:r>
          <a:r>
            <a:rPr lang="en-ID" sz="1500" kern="1200" dirty="0"/>
            <a:t> rata-rata rating </a:t>
          </a:r>
          <a:r>
            <a:rPr lang="en-ID" sz="1500" kern="1200" dirty="0" err="1"/>
            <a:t>filmnya</a:t>
          </a:r>
          <a:r>
            <a:rPr lang="en-ID" sz="1500" kern="1200" dirty="0"/>
            <a:t> paling </a:t>
          </a:r>
          <a:r>
            <a:rPr lang="en-ID" sz="1500" kern="1200" dirty="0" err="1"/>
            <a:t>tinggi</a:t>
          </a:r>
          <a:r>
            <a:rPr lang="en-ID" sz="1500" kern="1200" dirty="0"/>
            <a:t>?</a:t>
          </a:r>
          <a:endParaRPr lang="en-US" sz="1500" kern="1200" dirty="0"/>
        </a:p>
      </dsp:txBody>
      <dsp:txXfrm>
        <a:off x="854571" y="2022203"/>
        <a:ext cx="2341801" cy="1405081"/>
      </dsp:txXfrm>
    </dsp:sp>
    <dsp:sp modelId="{7AF5F2F3-C3A9-8345-9476-DFD79C067B87}">
      <dsp:nvSpPr>
        <dsp:cNvPr id="0" name=""/>
        <dsp:cNvSpPr/>
      </dsp:nvSpPr>
      <dsp:spPr>
        <a:xfrm>
          <a:off x="3513125" y="2012419"/>
          <a:ext cx="2341801" cy="14050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 dirty="0" err="1"/>
            <a:t>Berapa</a:t>
          </a:r>
          <a:r>
            <a:rPr lang="en-ID" sz="1500" kern="1200" dirty="0"/>
            <a:t> rata-rata </a:t>
          </a:r>
          <a:r>
            <a:rPr lang="en-ID" sz="1500" kern="1200" dirty="0" err="1"/>
            <a:t>durasi</a:t>
          </a:r>
          <a:r>
            <a:rPr lang="en-ID" sz="1500" kern="1200" dirty="0"/>
            <a:t> film </a:t>
          </a:r>
          <a:r>
            <a:rPr lang="en-ID" sz="1500" kern="1200" dirty="0" err="1"/>
            <a:t>dari</a:t>
          </a:r>
          <a:r>
            <a:rPr lang="en-ID" sz="1500" kern="1200" dirty="0"/>
            <a:t> </a:t>
          </a:r>
          <a:r>
            <a:rPr lang="en-ID" sz="1500" kern="1200" dirty="0" err="1"/>
            <a:t>tahun</a:t>
          </a:r>
          <a:r>
            <a:rPr lang="en-ID" sz="1500" kern="1200" dirty="0"/>
            <a:t> 1989 </a:t>
          </a:r>
          <a:r>
            <a:rPr lang="en-ID" sz="1500" kern="1200" dirty="0" err="1"/>
            <a:t>sampai</a:t>
          </a:r>
          <a:r>
            <a:rPr lang="en-ID" sz="1500" kern="1200" dirty="0"/>
            <a:t> 2019?</a:t>
          </a:r>
          <a:endParaRPr lang="en-US" sz="1500" kern="1200" dirty="0"/>
        </a:p>
      </dsp:txBody>
      <dsp:txXfrm>
        <a:off x="3513125" y="2012419"/>
        <a:ext cx="2341801" cy="1405081"/>
      </dsp:txXfrm>
    </dsp:sp>
    <dsp:sp modelId="{2CA7C339-0533-0745-882D-640E5A37DD48}">
      <dsp:nvSpPr>
        <dsp:cNvPr id="0" name=""/>
        <dsp:cNvSpPr/>
      </dsp:nvSpPr>
      <dsp:spPr>
        <a:xfrm>
          <a:off x="6121025" y="2022199"/>
          <a:ext cx="2341801" cy="14050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kern="1200" dirty="0" err="1"/>
            <a:t>Apakah</a:t>
          </a:r>
          <a:r>
            <a:rPr lang="en-ID" sz="1500" kern="1200" dirty="0"/>
            <a:t> </a:t>
          </a:r>
          <a:r>
            <a:rPr lang="en-ID" sz="1500" kern="1200" dirty="0" err="1"/>
            <a:t>durasi</a:t>
          </a:r>
          <a:r>
            <a:rPr lang="en-ID" sz="1500" kern="1200" dirty="0"/>
            <a:t> film </a:t>
          </a:r>
          <a:r>
            <a:rPr lang="en-ID" sz="1500" kern="1200" dirty="0" err="1"/>
            <a:t>mempengaruhi</a:t>
          </a:r>
          <a:r>
            <a:rPr lang="en-ID" sz="1500" kern="1200" dirty="0"/>
            <a:t> rating </a:t>
          </a:r>
          <a:r>
            <a:rPr lang="en-ID" sz="1500" kern="1200" dirty="0" err="1"/>
            <a:t>penonton</a:t>
          </a:r>
          <a:r>
            <a:rPr lang="en-ID" sz="1500" kern="1200" dirty="0"/>
            <a:t>? Dan </a:t>
          </a:r>
          <a:r>
            <a:rPr lang="en-ID" sz="1500" kern="1200" dirty="0" err="1"/>
            <a:t>Mengapa</a:t>
          </a:r>
          <a:r>
            <a:rPr lang="en-ID" sz="1500" kern="1200" dirty="0"/>
            <a:t> </a:t>
          </a:r>
          <a:r>
            <a:rPr lang="en-ID" sz="1500" kern="1200" dirty="0" err="1"/>
            <a:t>itu</a:t>
          </a:r>
          <a:r>
            <a:rPr lang="en-ID" sz="1500" kern="1200" dirty="0"/>
            <a:t> </a:t>
          </a:r>
          <a:r>
            <a:rPr lang="en-ID" sz="1500" kern="1200" dirty="0" err="1"/>
            <a:t>bisa</a:t>
          </a:r>
          <a:r>
            <a:rPr lang="en-ID" sz="1500" kern="1200" dirty="0"/>
            <a:t> </a:t>
          </a:r>
          <a:r>
            <a:rPr lang="en-ID" sz="1500" kern="1200" dirty="0" err="1"/>
            <a:t>terjadi</a:t>
          </a:r>
          <a:r>
            <a:rPr lang="en-ID" sz="1500" kern="1200" dirty="0"/>
            <a:t>?</a:t>
          </a:r>
          <a:endParaRPr lang="en-US" sz="1500" kern="1200" dirty="0"/>
        </a:p>
      </dsp:txBody>
      <dsp:txXfrm>
        <a:off x="6121025" y="2022199"/>
        <a:ext cx="2341801" cy="1405081"/>
      </dsp:txXfrm>
    </dsp:sp>
    <dsp:sp modelId="{5B9DF295-F353-9F4D-A4D1-A4BE6B9CF8EC}">
      <dsp:nvSpPr>
        <dsp:cNvPr id="0" name=""/>
        <dsp:cNvSpPr/>
      </dsp:nvSpPr>
      <dsp:spPr>
        <a:xfrm>
          <a:off x="7733849" y="408702"/>
          <a:ext cx="2341801" cy="14050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Apakah</a:t>
          </a:r>
          <a:r>
            <a:rPr lang="en-US" sz="1500" kern="1200" dirty="0"/>
            <a:t> nama director </a:t>
          </a:r>
          <a:r>
            <a:rPr lang="en-US" sz="1500" kern="1200" dirty="0" err="1"/>
            <a:t>mempengaruhi</a:t>
          </a:r>
          <a:r>
            <a:rPr lang="en-US" sz="1500" kern="1200" dirty="0"/>
            <a:t> rating </a:t>
          </a:r>
          <a:r>
            <a:rPr lang="en-US" sz="1500" kern="1200" dirty="0" err="1"/>
            <a:t>pentonton</a:t>
          </a:r>
          <a:r>
            <a:rPr lang="en-US" sz="1500" kern="1200" dirty="0"/>
            <a:t> dan </a:t>
          </a:r>
          <a:r>
            <a:rPr lang="en-US" sz="1500" kern="1200" dirty="0" err="1"/>
            <a:t>kritikus</a:t>
          </a:r>
          <a:r>
            <a:rPr lang="en-US" sz="1500" kern="1200" dirty="0"/>
            <a:t>? Dan </a:t>
          </a:r>
          <a:r>
            <a:rPr lang="en-US" sz="1500" kern="1200" dirty="0" err="1"/>
            <a:t>Mengapa</a:t>
          </a:r>
          <a:r>
            <a:rPr lang="en-US" sz="1500" kern="1200" dirty="0"/>
            <a:t> </a:t>
          </a:r>
          <a:r>
            <a:rPr lang="en-US" sz="1500" kern="1200" dirty="0" err="1"/>
            <a:t>itu</a:t>
          </a:r>
          <a:r>
            <a:rPr lang="en-US" sz="1500" kern="1200" dirty="0"/>
            <a:t> </a:t>
          </a:r>
          <a:r>
            <a:rPr lang="en-US" sz="1500" kern="1200" dirty="0" err="1"/>
            <a:t>bisa</a:t>
          </a:r>
          <a:r>
            <a:rPr lang="en-US" sz="1500" kern="1200" dirty="0"/>
            <a:t> </a:t>
          </a:r>
          <a:r>
            <a:rPr lang="en-US" sz="1500" kern="1200" dirty="0" err="1"/>
            <a:t>terjadi</a:t>
          </a:r>
          <a:endParaRPr lang="en-US" sz="1500" kern="1200" dirty="0"/>
        </a:p>
      </dsp:txBody>
      <dsp:txXfrm>
        <a:off x="7733849" y="408702"/>
        <a:ext cx="2341801" cy="1405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C3B8C-C05D-B042-A0DF-A43109BF1A49}">
      <dsp:nvSpPr>
        <dsp:cNvPr id="0" name=""/>
        <dsp:cNvSpPr/>
      </dsp:nvSpPr>
      <dsp:spPr>
        <a:xfrm>
          <a:off x="212645" y="42650"/>
          <a:ext cx="2297527" cy="13785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Problem Statement</a:t>
          </a:r>
        </a:p>
      </dsp:txBody>
      <dsp:txXfrm>
        <a:off x="253020" y="83025"/>
        <a:ext cx="2216777" cy="1297766"/>
      </dsp:txXfrm>
    </dsp:sp>
    <dsp:sp modelId="{337D75B9-6CF3-D74C-9FB7-566241715EB0}">
      <dsp:nvSpPr>
        <dsp:cNvPr id="0" name=""/>
        <dsp:cNvSpPr/>
      </dsp:nvSpPr>
      <dsp:spPr>
        <a:xfrm rot="4434">
          <a:off x="2792450" y="449299"/>
          <a:ext cx="680031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792450" y="563146"/>
        <a:ext cx="509095" cy="341872"/>
      </dsp:txXfrm>
    </dsp:sp>
    <dsp:sp modelId="{ED7D54D7-59B5-3D4D-BE35-CB505FCEC18A}">
      <dsp:nvSpPr>
        <dsp:cNvPr id="0" name=""/>
        <dsp:cNvSpPr/>
      </dsp:nvSpPr>
      <dsp:spPr>
        <a:xfrm>
          <a:off x="3793250" y="47268"/>
          <a:ext cx="2297527" cy="13785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Understanding</a:t>
          </a:r>
        </a:p>
      </dsp:txBody>
      <dsp:txXfrm>
        <a:off x="3833625" y="87643"/>
        <a:ext cx="2216777" cy="1297766"/>
      </dsp:txXfrm>
    </dsp:sp>
    <dsp:sp modelId="{C5714C14-3B28-1B4F-B02C-8D407DE84305}">
      <dsp:nvSpPr>
        <dsp:cNvPr id="0" name=""/>
        <dsp:cNvSpPr/>
      </dsp:nvSpPr>
      <dsp:spPr>
        <a:xfrm rot="21565020">
          <a:off x="6374811" y="433572"/>
          <a:ext cx="684340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374815" y="548399"/>
        <a:ext cx="513404" cy="341872"/>
      </dsp:txXfrm>
    </dsp:sp>
    <dsp:sp modelId="{CE47A207-6B96-1C45-96C3-86390F93EE68}">
      <dsp:nvSpPr>
        <dsp:cNvPr id="0" name=""/>
        <dsp:cNvSpPr/>
      </dsp:nvSpPr>
      <dsp:spPr>
        <a:xfrm>
          <a:off x="7381919" y="10751"/>
          <a:ext cx="2297527" cy="13785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Preparation</a:t>
          </a:r>
        </a:p>
      </dsp:txBody>
      <dsp:txXfrm>
        <a:off x="7422294" y="51126"/>
        <a:ext cx="2216777" cy="1297766"/>
      </dsp:txXfrm>
    </dsp:sp>
    <dsp:sp modelId="{738F50DC-A428-134E-929B-FA728ADFEDDB}">
      <dsp:nvSpPr>
        <dsp:cNvPr id="0" name=""/>
        <dsp:cNvSpPr/>
      </dsp:nvSpPr>
      <dsp:spPr>
        <a:xfrm rot="5415437">
          <a:off x="8197887" y="1545000"/>
          <a:ext cx="655445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8355057" y="1502172"/>
        <a:ext cx="341872" cy="484509"/>
      </dsp:txXfrm>
    </dsp:sp>
    <dsp:sp modelId="{07E16DD5-A83C-C84D-9EAD-E43158246719}">
      <dsp:nvSpPr>
        <dsp:cNvPr id="0" name=""/>
        <dsp:cNvSpPr/>
      </dsp:nvSpPr>
      <dsp:spPr>
        <a:xfrm>
          <a:off x="7371649" y="2297774"/>
          <a:ext cx="2297527" cy="13785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Exploratory Data Anaylis</a:t>
          </a:r>
        </a:p>
      </dsp:txBody>
      <dsp:txXfrm>
        <a:off x="7412024" y="2338149"/>
        <a:ext cx="2216777" cy="1297766"/>
      </dsp:txXfrm>
    </dsp:sp>
    <dsp:sp modelId="{FF602798-A845-EB4F-8A1A-4FBAC17CFBC3}">
      <dsp:nvSpPr>
        <dsp:cNvPr id="0" name=""/>
        <dsp:cNvSpPr/>
      </dsp:nvSpPr>
      <dsp:spPr>
        <a:xfrm rot="10800000">
          <a:off x="6379100" y="2702139"/>
          <a:ext cx="701401" cy="5697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6550036" y="2816096"/>
        <a:ext cx="530465" cy="341872"/>
      </dsp:txXfrm>
    </dsp:sp>
    <dsp:sp modelId="{D4ED8368-AC63-DF4E-872E-B0B5FAC759AB}">
      <dsp:nvSpPr>
        <dsp:cNvPr id="0" name=""/>
        <dsp:cNvSpPr/>
      </dsp:nvSpPr>
      <dsp:spPr>
        <a:xfrm>
          <a:off x="3750723" y="2297774"/>
          <a:ext cx="2297527" cy="13785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Conclution</a:t>
          </a:r>
        </a:p>
      </dsp:txBody>
      <dsp:txXfrm>
        <a:off x="3791098" y="2338149"/>
        <a:ext cx="2216777" cy="1297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E8178-DC06-464B-AF1E-4C1BF89360C4}">
      <dsp:nvSpPr>
        <dsp:cNvPr id="0" name=""/>
        <dsp:cNvSpPr/>
      </dsp:nvSpPr>
      <dsp:spPr>
        <a:xfrm>
          <a:off x="0" y="0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Kenyamanan</a:t>
          </a:r>
          <a:r>
            <a:rPr lang="en-US" sz="3200" kern="1200" dirty="0"/>
            <a:t> </a:t>
          </a:r>
          <a:r>
            <a:rPr lang="en-US" sz="3200" kern="1200" dirty="0" err="1"/>
            <a:t>Menonton</a:t>
          </a:r>
          <a:endParaRPr lang="en-US" sz="3200" kern="1200" dirty="0"/>
        </a:p>
      </dsp:txBody>
      <dsp:txXfrm>
        <a:off x="24836" y="24836"/>
        <a:ext cx="7073832" cy="798307"/>
      </dsp:txXfrm>
    </dsp:sp>
    <dsp:sp modelId="{F72BB1DC-CA0C-B841-8F7C-432D33858602}">
      <dsp:nvSpPr>
        <dsp:cNvPr id="0" name=""/>
        <dsp:cNvSpPr/>
      </dsp:nvSpPr>
      <dsp:spPr>
        <a:xfrm>
          <a:off x="675068" y="1002157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893933"/>
            <a:satOff val="1006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Ekpektasi</a:t>
          </a:r>
          <a:r>
            <a:rPr lang="en-US" sz="3200" kern="1200" dirty="0"/>
            <a:t> </a:t>
          </a:r>
          <a:r>
            <a:rPr lang="en-US" sz="3200" kern="1200" dirty="0" err="1"/>
            <a:t>Penonton</a:t>
          </a:r>
          <a:endParaRPr lang="en-US" sz="3200" kern="1200" dirty="0"/>
        </a:p>
      </dsp:txBody>
      <dsp:txXfrm>
        <a:off x="699904" y="1026993"/>
        <a:ext cx="6784593" cy="798306"/>
      </dsp:txXfrm>
    </dsp:sp>
    <dsp:sp modelId="{FF08CCD9-C5CA-DF48-BE56-E395EF2D34A6}">
      <dsp:nvSpPr>
        <dsp:cNvPr id="0" name=""/>
        <dsp:cNvSpPr/>
      </dsp:nvSpPr>
      <dsp:spPr>
        <a:xfrm>
          <a:off x="1340061" y="2004314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1787865"/>
            <a:satOff val="2012"/>
            <a:lumOff val="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Keterlibatan</a:t>
          </a:r>
          <a:r>
            <a:rPr lang="en-US" sz="3200" kern="1200" dirty="0"/>
            <a:t> </a:t>
          </a:r>
          <a:r>
            <a:rPr lang="en-US" sz="3200" kern="1200" dirty="0" err="1"/>
            <a:t>Emosional</a:t>
          </a:r>
          <a:endParaRPr lang="en-US" sz="3200" kern="1200" dirty="0"/>
        </a:p>
      </dsp:txBody>
      <dsp:txXfrm>
        <a:off x="1364897" y="2029150"/>
        <a:ext cx="6794669" cy="798307"/>
      </dsp:txXfrm>
    </dsp:sp>
    <dsp:sp modelId="{9669C63C-B4A1-9C45-A21F-42143C0BB5D5}">
      <dsp:nvSpPr>
        <dsp:cNvPr id="0" name=""/>
        <dsp:cNvSpPr/>
      </dsp:nvSpPr>
      <dsp:spPr>
        <a:xfrm>
          <a:off x="2015130" y="3006471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2681798"/>
            <a:satOff val="3018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Persepsi</a:t>
          </a:r>
          <a:r>
            <a:rPr lang="en-US" sz="3200" kern="1200" dirty="0"/>
            <a:t> Nilai </a:t>
          </a:r>
          <a:r>
            <a:rPr lang="en-US" sz="3200" kern="1200" dirty="0" err="1"/>
            <a:t>Hiburan</a:t>
          </a:r>
          <a:endParaRPr lang="en-US" sz="3200" kern="1200" dirty="0"/>
        </a:p>
      </dsp:txBody>
      <dsp:txXfrm>
        <a:off x="2039966" y="3031307"/>
        <a:ext cx="6784593" cy="798306"/>
      </dsp:txXfrm>
    </dsp:sp>
    <dsp:sp modelId="{86656B08-99EE-D34D-8826-D75DDE2CEA1C}">
      <dsp:nvSpPr>
        <dsp:cNvPr id="0" name=""/>
        <dsp:cNvSpPr/>
      </dsp:nvSpPr>
      <dsp:spPr>
        <a:xfrm>
          <a:off x="7509334" y="649474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633351" y="649474"/>
        <a:ext cx="303152" cy="414767"/>
      </dsp:txXfrm>
    </dsp:sp>
    <dsp:sp modelId="{25D8D9CB-3A85-5949-AA48-5996A7D94790}">
      <dsp:nvSpPr>
        <dsp:cNvPr id="0" name=""/>
        <dsp:cNvSpPr/>
      </dsp:nvSpPr>
      <dsp:spPr>
        <a:xfrm>
          <a:off x="8184403" y="1651631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418766"/>
            <a:satOff val="1038"/>
            <a:lumOff val="1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18766"/>
              <a:satOff val="1038"/>
              <a:lumOff val="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308420" y="1651631"/>
        <a:ext cx="303152" cy="414767"/>
      </dsp:txXfrm>
    </dsp:sp>
    <dsp:sp modelId="{28EF0C22-23E3-884C-AD62-9729B121A742}">
      <dsp:nvSpPr>
        <dsp:cNvPr id="0" name=""/>
        <dsp:cNvSpPr/>
      </dsp:nvSpPr>
      <dsp:spPr>
        <a:xfrm>
          <a:off x="8849396" y="2653788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7532"/>
            <a:satOff val="2076"/>
            <a:lumOff val="3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7532"/>
              <a:satOff val="2076"/>
              <a:lumOff val="3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973413" y="2653788"/>
        <a:ext cx="303152" cy="4147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7071F-88E9-1D46-8D48-001E098077FE}">
      <dsp:nvSpPr>
        <dsp:cNvPr id="0" name=""/>
        <dsp:cNvSpPr/>
      </dsp:nvSpPr>
      <dsp:spPr>
        <a:xfrm>
          <a:off x="0" y="0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Reputasi</a:t>
          </a:r>
          <a:r>
            <a:rPr lang="en-US" sz="3200" kern="1200" dirty="0"/>
            <a:t> dan Gaya </a:t>
          </a:r>
          <a:r>
            <a:rPr lang="en-US" sz="3200" kern="1200" dirty="0" err="1"/>
            <a:t>Sutradara</a:t>
          </a:r>
          <a:endParaRPr lang="en-US" sz="3200" kern="1200" dirty="0"/>
        </a:p>
      </dsp:txBody>
      <dsp:txXfrm>
        <a:off x="24836" y="24836"/>
        <a:ext cx="7073832" cy="798307"/>
      </dsp:txXfrm>
    </dsp:sp>
    <dsp:sp modelId="{88C9C0F7-2CB9-E94F-9F8D-3B8EBEE54390}">
      <dsp:nvSpPr>
        <dsp:cNvPr id="0" name=""/>
        <dsp:cNvSpPr/>
      </dsp:nvSpPr>
      <dsp:spPr>
        <a:xfrm>
          <a:off x="675068" y="1002157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893933"/>
            <a:satOff val="1006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Kepercayaan Terhadap Kualitas</a:t>
          </a:r>
        </a:p>
      </dsp:txBody>
      <dsp:txXfrm>
        <a:off x="699904" y="1026993"/>
        <a:ext cx="6784593" cy="798306"/>
      </dsp:txXfrm>
    </dsp:sp>
    <dsp:sp modelId="{0F46554F-B9F9-0349-89F3-EB2BF5BBC0FA}">
      <dsp:nvSpPr>
        <dsp:cNvPr id="0" name=""/>
        <dsp:cNvSpPr/>
      </dsp:nvSpPr>
      <dsp:spPr>
        <a:xfrm>
          <a:off x="1340061" y="2004314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1787865"/>
            <a:satOff val="2012"/>
            <a:lumOff val="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Pengaruh Terhadap Pemilihan Aktor dan Produksi</a:t>
          </a:r>
        </a:p>
      </dsp:txBody>
      <dsp:txXfrm>
        <a:off x="1364897" y="2029150"/>
        <a:ext cx="6794669" cy="798307"/>
      </dsp:txXfrm>
    </dsp:sp>
    <dsp:sp modelId="{0737494B-E58D-5A4A-ADE3-04BDF399E2FC}">
      <dsp:nvSpPr>
        <dsp:cNvPr id="0" name=""/>
        <dsp:cNvSpPr/>
      </dsp:nvSpPr>
      <dsp:spPr>
        <a:xfrm>
          <a:off x="2015130" y="3006471"/>
          <a:ext cx="8060520" cy="847979"/>
        </a:xfrm>
        <a:prstGeom prst="roundRect">
          <a:avLst>
            <a:gd name="adj" fmla="val 10000"/>
          </a:avLst>
        </a:prstGeom>
        <a:solidFill>
          <a:schemeClr val="accent2">
            <a:hueOff val="-2681798"/>
            <a:satOff val="3018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Ekspektasi</a:t>
          </a:r>
          <a:r>
            <a:rPr lang="en-US" sz="3200" kern="1200" dirty="0"/>
            <a:t> Media dan </a:t>
          </a:r>
          <a:r>
            <a:rPr lang="en-US" sz="3200" kern="1200" dirty="0" err="1"/>
            <a:t>Promosi</a:t>
          </a:r>
          <a:endParaRPr lang="en-US" sz="3200" kern="1200" dirty="0"/>
        </a:p>
      </dsp:txBody>
      <dsp:txXfrm>
        <a:off x="2039966" y="3031307"/>
        <a:ext cx="6784593" cy="798306"/>
      </dsp:txXfrm>
    </dsp:sp>
    <dsp:sp modelId="{7FC11577-5BBF-0747-82AA-6DAB7E445941}">
      <dsp:nvSpPr>
        <dsp:cNvPr id="0" name=""/>
        <dsp:cNvSpPr/>
      </dsp:nvSpPr>
      <dsp:spPr>
        <a:xfrm>
          <a:off x="7509334" y="649474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633351" y="649474"/>
        <a:ext cx="303152" cy="414767"/>
      </dsp:txXfrm>
    </dsp:sp>
    <dsp:sp modelId="{79CCB56A-E530-5444-B87B-EBFEDB6301F9}">
      <dsp:nvSpPr>
        <dsp:cNvPr id="0" name=""/>
        <dsp:cNvSpPr/>
      </dsp:nvSpPr>
      <dsp:spPr>
        <a:xfrm>
          <a:off x="8184403" y="1651631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418766"/>
            <a:satOff val="1038"/>
            <a:lumOff val="1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18766"/>
              <a:satOff val="1038"/>
              <a:lumOff val="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308420" y="1651631"/>
        <a:ext cx="303152" cy="414767"/>
      </dsp:txXfrm>
    </dsp:sp>
    <dsp:sp modelId="{928F7B92-C9F1-3645-B2C7-94A97CA284AE}">
      <dsp:nvSpPr>
        <dsp:cNvPr id="0" name=""/>
        <dsp:cNvSpPr/>
      </dsp:nvSpPr>
      <dsp:spPr>
        <a:xfrm>
          <a:off x="8849396" y="2653788"/>
          <a:ext cx="551186" cy="5511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7532"/>
            <a:satOff val="2076"/>
            <a:lumOff val="3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7532"/>
              <a:satOff val="2076"/>
              <a:lumOff val="3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973413" y="2653788"/>
        <a:ext cx="303152" cy="414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15:19.67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1189 1 8027,'-92'7'0,"14"2"0,56-5 0,-3 5 0,1 4 0,-2 0 0,2 4 0,0-2 0,-3 2 0,3-1 0,-1 1 0,2 1 0,-2-1 0,2 0 0,-2 0 0,2 1 0,1-1 0,1-1 0,1-2 0,3 0 0,2-2 0,0-2 0,3 1 0,3-2 0,0 0 0,2-1 0,-1-1 0,-2 2 0,2 0 0,-2-1 0,-1 3 0,1-3 0,0 3 0,0-3 0,2 1 0,-2 0 0,2-2 0,0 1 0,2-1 0,1-1 0,-2 1 0,2-1 0,-1 0 0,2 1 0,-3-1 0,2 0 0,-1 1 0,1-1 0,-1 0 0,1 1 0,-2 0 0,-3 1 0,1 3 0,-4 3 0,4 0 0,-4 0 0,3 0 0,-2-2 0,3-1 0,-1-1 0,3 0 0,1 1 0,1 0 0,0-3 0,-2 0 0,0 2 0,-1 0 0,3 0 0,0 1 0,0-1 0,-2 3 0,2 0 0,0-1 0,3-1 0,-3-1 0,0 1 0,-2 1 0,0 3 0,2 0 0,-2 0 0,3-3 0,-3 2 0,0 0 0,-1 0 0,1 0 0,0 0 0,2-2 0,-1 1 0,1 0 0,1 1 0,-1 1 0,2 3 0,-2-1 0,1-1 0,-4 3 0,3-2 0,0 2 0,3 0 0,-3-2 0,3 1 0,0 1 0,-1 0 0,0 0 0,1-2 0,2 0 0,0-3 0,0 0 0,0 0 0,0-2 0,0 1 0,0 0 0,0-1 0,0 0 0,0-1 0,0 1 0,0-2 0,0 0 0,0 1 0,0-2 0,0 2 0,-3 1 0,1-2 0,-1 2 0,3 1 0,-1 0 0,-1-1 0,1 1 0,-1-1 0,1 3 0,1 0 0,-3 0 0,1 0 0,-1-1 0,3 3 0,0-1 0,0 1 0,0 1 0,0-1 0,0 1 0,0 1 0,0-2 0,0 0 0,0 0 0,0 2 0,1 0 0,2 0 0,1 0 0,3 0 0,1-3 0,-1 1 0,0-1 0,1 1 0,-1 1 0,1-1 0,2 1 0,-1 1 0,4 0 0,-4 0 0,4-2 0,-1 1 0,3 1 0,0 0 0,3 2 0,-2-1 0,4-1 0,-3 1 0,3 1 0,-2-2 0,2 0 0,-1 0 0,-2-3 0,0 1 0,2-1 0,-2-1 0,3 2 0,-1-2 0,1 2 0,1-1 0,-1 1 0,1 1 0,1-1 0,-2-1 0,-1 1 0,-1-3 0,1 0 0,-2 0 0,0-2 0,1 1 0,-1 0 0,1-1 0,0 1 0,0 0 0,5-1 0,-1 1 0,0-1 0,0 0 0,0-1 0,-1 0 0,0-3 0,-1 0 0,-1 1 0,3 0 0,1 0 0,-1-1 0,3 2 0,2 3 0,2-3 0,0 1 0,3-1 0,0 0 0,1 1 0,-1-2 0,-2 1 0,2-1 0,-1 0 0,-2-1 0,1-1 0,-1 2 0,3 0 0,0-1 0,4 1 0,-2 0 0,2-2 0,1 1 0,0 1 0,0 0 0,0-1 0,0-1 0,0-1 0,-1 0 0,-1 0 0,-1 1 0,-2-3 0,3 0 0,-4-2 0,1 3 0,-3-4 0,-2 1 0,1 0 0,-3 0 0,-3-2 0,-2 2 0,-1-1 0,4-1 0,2 0 0,4 0 0,4 0 0,-1 0 0,5 0 0,-2 0 0,-1 0 0,1 0 0,-3 0 0,0 0 0,-2 0 0,-4 0 0,-1 0 0,-3 0 0,-3 0 0,2-2 0,-4 0 0,4-3 0,-2 1 0,0 0 0,1 0 0,2 0 0,3-3 0,-1 1 0,-2 0 0,3 0 0,0 2 0,2-2 0,-3 2 0,4 1 0,-1-2 0,-1 3 0,-2-2 0,2 1 0,-2-2 0,2 0 0,-2 1 0,-1 0 0,2 0 0,-2 0 0,-1 0 0,0-1 0,0 0 0,0 0 0,-3 1 0,4-1 0,-2 0 0,-1 0 0,2-2 0,2-2 0,-1 2 0,2-1 0,-5 1 0,0 1 0,-3-1 0,3 1 0,-3-2 0,3-1 0,-4 1 0,1 1 0,1-2 0,0-1 0,0-1 0,-1 0 0,-1-1 0,4 2 0,-4-5 0,2 1 0,-3 0 0,0 3 0,-3-1 0,0 2 0,1-1 0,2 0 0,-2-1 0,0 2 0,0-2 0,-3 2 0,0-2 0,0 1 0,-2 2 0,2 1 0,-2-1 0,0 0 0,2-1 0,0 1 0,0-2 0,0 1 0,-1 0 0,3-1 0,1 1 0,1-3 0,1 0 0,-1-1 0,-2-1 0,2 0 0,-5 3 0,1-1 0,-2 0 0,-1 3 0,0 2 0,-3-1 0,-1 0 0,1-2 0,1 1 0,-1-2 0,1-1 0,0-2 0,2 1 0,-2-1 0,0 2 0,0 1 0,2-1 0,-2 1 0,0 2 0,-1-2 0,1 4 0,-1-3 0,-1 3 0,-2-3 0,1 0 0,-1-1 0,-1 0 0,2-2 0,1 0 0,-1 0 0,-2-3 0,3 3 0,-1-1 0,3 0 0,-2 0 0,2-2 0,-3 2 0,3-2 0,-3 0 0,1-1 0,-3-1 0,2 0 0,1-1 0,-2-1 0,0-1 0,-1-4 0,1 1 0,1 0 0,-1 0 0,2 2 0,-2 1 0,-1 3 0,0 3 0,0 1 0,0 2 0,0 0 0,0 1 0,0-1 0,0 0 0,0-2 0,-4 2 0,-1-2 0,-1 0 0,-2 0 0,1-5 0,0 1 0,-3-2 0,0 0 0,0 2 0,3-3 0,-3 3 0,0 0 0,3 3 0,2 1 0,2 2 0,-2 3 0,3-2 0,-3 1 0,1 2 0,-1-2 0,-2 0 0,3-1 0,-3-1 0,0-2 0,-1-1 0,1-1 0,-1 0 0,0 2 0,-2-2 0,2 3 0,-2-3 0,2 3 0,1-1 0,-1 0 0,1 0 0,-1-1 0,-2 2 0,2 0 0,-2 0 0,2 0 0,0 2 0,3-2 0,1 0 0,-1 0 0,-3 0 0,1-2 0,-1 1 0,4-2 0,-1 3 0,0-3 0,-3 2 0,1-2 0,0 3 0,-1-3 0,1 2 0,-1-2 0,-2 2 0,2 0 0,-2 0 0,-1 2 0,1-2 0,-3 0 0,1 0 0,0 0 0,0 0 0,0 1 0,-3-3 0,-2 2 0,0-2 0,-1 3 0,4 0 0,-1 0 0,0 2 0,0-1 0,1 2 0,-1 1 0,1 2 0,2 0 0,-2 1 0,5 0 0,-4 1 0,3 0 0,0 0 0,0 2 0,2-2 0,-2 2 0,-1-1 0,1-2 0,-2 1 0,2 0 0,-2-3 0,2 1 0,-2-1 0,2 3 0,-2-1 0,2-1 0,-3 1 0,0-2 0,2 0 0,-1 1 0,2-1 0,-3 0 0,4 2 0,-4-1 0,4-1 0,-1 0 0,2 1 0,1 1 0,0 1 0,-1 0 0,1-1 0,-1 1 0,1 0 0,0 0 0,-1 2 0,3-1 0,1 2 0,1 0 0,-3-1 0,2 0 0,-3-2 0,-1 6 0,1-6 0,3 3 0,-3-1 0,6-2 0,-12 0 0,21 8 0,-16-1 0,5 12 0,-13-1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608 77 24575,'-3'-6'0,"1"0"0,-1 5 0,1-1 0,-1-1 0,0 1 0,0 0 0,1-1 0,0 3 0,-3-6 0,1 5 0,-6-7 0,-5 2 0,5 0 0,-7-2 0,-6 2 0,12 3 0,-30-2 0,34 4 0,-37 0 0,36 1 0,-44 3 0,42-3 0,-47 10 0,47-6 0,-47 13 0,47-13 0,-44 22 0,44-20 0,-39 29 0,42-28 0,-16 14 0,10 3 0,7-15 0,-14 43 0,17-41 0,-5 49 0,7-49 0,3 50 0,0-50 0,10 54 0,-8-51 0,21 56 0,-20-57 0,25 50 0,-23-53 0,27 42 0,-26-43 0,36 32 0,-34-34 0,45 15 0,-42-19 0,58 1 0,-56-5 0,69-10 0,-29-9 0,1 7 0,21-22 0,-64 29 0,52-34 0,-54 31 0,36-34 0,-41 35 0,16-48 0,-21 44 0,-4-63 0,0 60 0,-21-71 0,17 69 0,-32-64 0,31 66 0,-37-48 0,38 52 0,-33-32 0,16 26 0,1-4 0,3 9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3:13.8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170 191 24575,'1'-3'0,"-1"1"0,1-1 0,0 1 0,0-1 0,1 2 0,-2-2 0,3 3 0,-3-2 0,4 0 0,4-2 0,-2 2 0,18-1 0,-18 4 0,15 1 0,-18-1 0,12 7 0,-11-4 0,7 3 0,-6 2 0,-2 2 0,1 1 0,-6 7 0,1-14 0,-9 14 0,6-14 0,-19 10 0,16-12 0,-24 5 0,24-7 0,-26 0 0,25-1 0,-19-3 0,23 2 0,-11-8 0,11 5 0,-4-12 0,6 11 0,-2-20 0,4 19 0,1-22 0,0 23 0,7-23 0,-7 22 0,15-17 0,-13 20 0,7-6 0,-8 8 0,1-1 0,0 2 0,-1-1 0,0-1 0,0 2 0,0-1 0,0 1 0,1-1 0,-1 1 0,1-3 0,7 2 0,-6-1 0,19 2 0,-17 1 0,20 5 0,-21-3 0,15 11 0,-15-11 0,6 14 0,-10-14 0,2 18 0,-3-16 0,-3 16 0,1-16 0,-7 14 0,4-15 0,-16 12 0,16-12 0,-23 8 0,24-10 0,-24 2 0,22-4 0,-25 0 0,24 0 0,-24-6 0,26 4 0,-19-8 0,22 6 0,-12-10 0,12 9 0,-5-14 0,7 13 0,-3-22 0,4 21 0,6-28 0,-5 29 0,18-31 0,-15 29 0,24-23 0,-22 26 0,9-7 0,0 8 0,0 4 0,3-2 0,8 15 0,-21-8 0,11 7 0,1 8 0,-11-12 0,22 28 0,-24-28 0,9 23 0,-13-25 0,0 17 0,-1-17 0,-10 15 0,7-17 0,-18 13 0,4-12 0,1 3 0,-12-4 0,22-4 0,-28 1 0,27-1 0,-29-3 0,29 2 0,-22-7 0,24 7 0,-14-9 0,16 7 0,-9-8 0,11 8 0,-4-11 0,5 9 0,3-17 0,-2 17 0,13-20 0,-10 20 0,8-8 0,7 1 0,-12 6 0,35-12 0,-33 14 0,34-5 0,-35 8 0,28 5 0,-30-2 0,24 14 0,-20 0 0,5-2 0,-8 1 0,-6-1 0,1-9 0,-6 24 0,-4-12 0,0 2 0,0-5 0,-5-6 0,9-5 0,-25 11 0,23-12 0,-34 6 0,32-6 0,-35 1 0,35-2 0,-29-2 0,30-1 0,-18-5 0,20 4 0,-7-7 0,10 8 0,-4-14 0,5 12 0,-2-16 0,3 15 0,3-20 0,-2 19 0,15-25 0,-13 25 0,28-25 0,-22 25 0,40-22 0,-10 22 0,-3-6 0,13 13 0,-42 1 0,29 13 0,-30-10 0,20 21 0,-22-20 0,8 26 0,-12-26 0,1 27 0,-2-27 0,-9 26 0,5-26 0,-18 22 0,18-24 0,-33 16 0,30-18 0,-40 12 0,39-13 0,-41 5 0,40-6 0,-42 0 0,41 0 0,-36-5 0,38 3 0,-18-6 0,24 5 0,-4-2 0,4-6 0,2 6 0,-1-24 0,3 21 0,4-28 0,-3 27 0,11-27 0,-10 28 0,16-24 0,-14 27 0,24-17 0,-22 20 0,28-7 0,-7 17 0,-4-6 0,19 19 0,-36-15 0,27 24 0,-29-24 0,14 26 0,-16-26 0,3 22 0,-6-22 0,-1 9 0,-6-1 0,4-8 0,-14 17 0,11-18 0,-20 13 0,18-14 0,-29 11 0,27-12 0,-36 8 0,34-9 0,-32 3 0,34-5 0,-18-1 0,23-3 0,-4 0 0,5-11 0,4 10 0,2-23 0,-1 21 0,12-26 0,-11 26 0,23-30 0,-20 30 0,31-29 0,-28 30 0,45-24 0,-42 24 0,50-14 0,-52 18 0,21-4 0,-10 5 0,-13 1 0,24 3 0,-27-1 0,16 17 0,-14 2 0,4-2 0,-6 15 0,-3-27 0,-2 27 0,1-28 0,-7 25 0,5-25 0,-12 18 0,12-20 0,-8 7 0,3-4 0,2-5 0,-14 9 0,14-9 0,-25 7 0,21-8 0,-34 5 0,33-6 0,-34 1 0,36-1 0,-19-2 0,23 0 0,-8-9 0,9-9 0,-1 7 0,5-27 0,1 32 0,2-15 0,6-3 0,-7 16 0,19-37 0,-17 36 0,23-28 0,-22 29 0,27-20 0,-26 25 0,29-13 0,-30 15 0,25-7 0,-25 10 0,14 0 0,-11 14 0,1-7 0,-3 26 0,-6-26 0,1 13 0,-5 6 0,1-18 0,-7 37 0,4-37 0,-14 33 0,14-34 0,-23 24 0,22-27 0,-32 13 0,30-16 0,-34 6 0,35-7 0,-32 0 0,33 0 0,-26-7 0,27 6 0,-16-13 0,17 11 0,-7-17 0,9 15 0,-4-21 0,5 19 0,-1-23 0,2 22 0,3-25 0,-1 26 0,11-25 0,-9 26 0,19-17 0,-18 19 0,26-8 0,-25 11 0,32-4 0,-30 5 0,35 8 0,-36-5 0,30 18 0,-25-1 0,5-3 0,-8 17 0,-8-27 0,1 13 0,-5 1 0,2-13 0,-11 28 0,-4-17 0,2 1 0,-19 1 0,26-17 0,-34 4 0,32-7 0,-31-1 0,29-1 0,-16-5 0,20 3 0,-11-9 0,13 9 0,-12-16 0,13 15 0,-4-8 0,6 10 0,2-2 0,-3 2 0,3-1 0,-2 0 0,1 1 0,-1-1 0,2 1 0,-1-2 0,-1 1 0,1-17 0,-1 14 0,4-35 0,-1 33 0,11-36 0,-7 37 0,20-30 0,-18 31 0,24-14 0,-23 18 0,26 0 0,-23 4 0,22 8 0,-24-5 0,19 20 0,-22-18 0,18 29 0,-21-29 0,6 32 0,-9-32 0,-4 29 0,2-29 0,-10 26 0,7-27 0,-12 19 0,13-20 0,-15 9 0,15-11 0,-17 5 0,16-8 0,-20 4 0,19-4 0,-27-1 0,25 0 0,-21-7 0,22 6 0,-8-10 0,12 8 0,-5-12 0,7 10 0,-3-20 0,6 19 0,5-27 0,-3 27 0,17-31 0,-15 31 0,26-29 0,-25 30 0,30-22 0,-30 24 0,31-14 0,-31 16 0,24-6 0,-26 8 0,17 3 0,-17-1 0,18 19 0,-18-15 0,7 11 0,-2 3 0,-8-13 0,8 30 0,-9-30 0,0 31 0,-1-31 0,-7 22 0,4-23 0,-9 13 0,0-8 0,2-3 0,-14 4 0,18-11 0,-10 3 0,-6-2 0,15-1 0,-39 0 0,36-1 0,-36-6 0,22-3 0,-2 2 0,3-10 0,19 14 0,-5-21 0,7 19 0,-2-29 0,4 27 0,5-35 0,-3 35 0,14-35 0,-11 35 0,22-30 0,-21 30 0,32-19 0,-30 21 0,37-7 0,-34 11 0,28 1 0,-29 1 0,22 11 0,-24-8 0,19 21 0,-22-18 0,11 28 0,-14-28 0,4 34 0,-6-33 0,1 14 0,-1-2 0,0-13 0,-2 27 0,0-28 0,-5 21 0,-5-14 0,3 2 0,-11 1 0,15-12 0,-23 9 0,20-10 0,-32 7 0,30-8 0,-34 1 0,34-3-1264,-13 0 1264,19 0 0,0 0 0,1 0 0,1-1 0,-1 1 0,-1-1 0,1-1 0,-1 2 1264,2-1-1264,-1 0 0,0 0 0,-1-1 0,1 2 0,-13-8 0,10 6 0,-19-13 0,20 12 0,-8-14 0,12 12 0,-1-19 0,3 18 0,-1-11 0,7-3 0,-5 14 0,17-35 0,-15 32 0,28-33 0,-25 34 0,38-27 0,-35 31 0,39-16 0,-40 19 0,34-4 0,-36 5 0,34 10 0,-34-6 0,26 25 0,-28-23 0,13 34 0,-16-31 0,5 35 0,-8-20 0,2 3 0,-7 3 0,5-25 0,-11 13 0,10-14 0,-17 5 0,15-7 0,-25 3 0,22-5 0,-31-1 0,30 0 0,-39-8 0,38 7 0,-17-4 0,1-6 0,15 8 0,-30-20 0,32 18 0,-17-19 0,19 4 0,-3 4 0,5-1 0,6-3 0,-2 14 0,8-30 0,-6 30 0,17-22 0,-15 24 0,21-11 0,-21 13 0,21-3 0,-14 4 0,4 1 0,-2 3 0,-9-1 0,3 6 0,-5-5 0,1 3 0,-3-3 0,2-2 0,-2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270 21 24575,'-5'-2'0,"0"2"0,2-1 0,0-1 0,-2 2 0,2-2 0,-2 1 0,-2 0 0,3-2 0,-3 3 0,-1-3 0,4 3 0,-6-2 0,6 2 0,-3-1 0,4 0 0,-2 0 0,2 1 0,-2 0 0,2 0 0,-3 0 0,3 0 0,-3 3 0,2-2 0,-2 4 0,4-2 0,-5 1 0,6 0 0,-6-3 0,5 1 0,-2-1 0,1 0 0,0 0 0,-1-1 0,3 1 0,-2 0 0,1 0 0,0 1 0,-3 0 0,4 1 0,-6 0 0,5-1 0,-3 1 0,2-3 0,0 3 0,0-3 0,1 3 0,-1-2 0,3 2 0,-3-3 0,2 3 0,-3-3 0,1 3 0,0-3 0,-1 5 0,0-5 0,-2 6 0,3-5 0,-2 3 0,2-2 0,0 0 0,1 1 0,0-3 0,1 3 0,-1-3 0,1 3 0,-2-1 0,3 1 0,-3 1 0,2-3 0,-3 2 0,3-1 0,-1 1 0,1 1 0,1-1 0,-2 0 0,2 0 0,-1 1 0,0-1 0,0 0 0,1 5 0,0-4 0,1 7 0,0-7 0,0 6 0,0-7 0,0 7 0,0-7 0,-1 3 0,2-4 0,-2 0 0,3 0 0,-3 1 0,3-1 0,-3 1 0,1-1 0,1 1 0,-2 0 0,3 2 0,-1-3 0,1 3 0,-2-3 0,1 1 0,-1-1 0,-1 0 0,3-1 0,-3 3 0,2-2 0,1 4 0,-3-2 0,4 1 0,-3-2 0,3 0 0,-4 1 0,5-1 0,-5 0 0,3-1 0,-3 1 0,3-3 0,-3 3 0,3-3 0,-3 3 0,3-2 0,-3 2 0,3-3 0,-3 3 0,3-3 0,-3 4 0,3-3 0,-1 4 0,-1-4 0,2 1 0,-3 1 0,3-1 0,-1 0 0,0 1 0,0-3 0,-1 3 0,1-3 0,0 3 0,0-1 0,1 1 0,-2-1 0,4 2 0,-2-3 0,2 5 0,-2-6 0,0 5 0,0-5 0,0 3 0,0-3 0,0 3 0,0-2 0,0 2 0,0-3 0,0 3 0,0-3 0,2 3 0,-2-3 0,2 2 0,-2-2 0,1 1 0,-1 0 0,3 2 0,-2-3 0,0 1 0,-1-1 0,0 0 0,0 0 0,0 0 0,0 0 0,1 0 0,-1 0 0,0 0 0,0 0 0,0 0 0,1 0 0,0 0 0,0 0 0,-1 0 0,0 0 0,0-1 0,0 1 0,2-3 0,-2 2 0,2 0 0,-2 1 0,-2-2 0,2 0 0,-1 1 0,0-2 0,0 2 0,0-2 0,1 2 0,0-3 0,0 1 0,-1 0 0,2-1 0,-3 1 0,4-2 0,-3 3 0,4-5 0,-3 6 0,2-5 0,-2 5 0,-1-2 0,0 3 0,-1-3 0,1 3 0,-1-3 0,0 1 0,0 0 0,0-1 0,0 1 0,1 0 0,-2 0 0,3 0 0,-3-2 0,3 1 0,-3 0 0,3 1 0,-3-1 0,1 1 0,1-1 0,-2 0 0,2-1 0,-2 1 0,1 0 0,-1-1 0,2 1 0,-2 0 0,0-1 0,0 1 0,1 0 0,-1-1 0,2 1 0,-2 0 0,0-1 0,0 1 0,0 0 0,0 0 0,0-1 0,0 1 0,0 0 0,0-1 0,0 1 0,-2 1 0,2-1 0,-1 1 0,1-1 0,-2 1 0,2-1 0,-3 1 0,3-1 0,-3 0 0,3 0 0,-3 1 0,2-1 0,0 1 0,0 0 0,0-1 0,-1 3 0,1-3 0,0 1 0,1-1 0,0-1 0,0 1 0,0 0 0,-2 1 0,2-1 0,-3 0 0,2 0 0,-1-1 0,-1 4 0,1-2 0,-1 2 0,0-1 0,0 0 0,0 0 0,0 1 0,0 0 0,-1 0 0,1 0 0,0 0 0,0 0 0,-3 0 0,2 0 0,-4 0 0,4 0 0,-3 1 0,3 0 0,0 0 0,0 1 0,1-2 0,0 3 0,0-3 0,0 2 0,1-1 0,0-1 0,1 3 0,-2-2 0,2 0 0,-1 1 0,-1-1 0,1 1 0,-2 3 0,2-3 0,-5 4 0,6-3 0,-5 2 0,6-2 0,-3-1 0,1 1 0,1-1 0,-2 0 0,3 1 0,-2-2 0,2 3 0,0-1 0,0 3 0,0-2 0,0 5 0,0-5 0,2 5 0,-2-5 0,3 2 0,-2-3 0,2-1 0,0 0 0,1-2 0,-1 0 0,0 0 0,1 0 0,0-2 0,5-1 0,-4 1 0,3-3 0,-5 5 0,0-3 0,1 1 0,-1-1 0,-2 0 0,1-2 0,-2 1 0,0-1 0,0 2 0,0 0 0,0-1 0,0 1 0,0 0 0,-2-1 0,2 1 0,-3 0 0,1 0 0,-2-1 0,2 1 0,-4 0 0,4 1 0,-2-1 0,1 2 0,-1-1 0,1 1 0,-1-3 0,0 3 0,0-2 0,2 2 0,-1 0 0,2 0 0,-2 1 0,-1 0 0,1 0 0,0 0 0,-1 0 0,2 1 0,-7 1 0,6 0 0,-9 4 0,8-4 0,-7 7 0,9-6 0,-5 7 0,3-7 0,0 7 0,2-6 0,1 4 0,1-5 0,0 2 0,0-2 0,2 1 0,0-3 0,3 1 0,-2-2 0,-1 1 0,0 0 0,0 0 0,1-1 0,0 0 0,0 0 0,0-1 0,0 0 0,5-2 0,-4 3 0,5-3 0,-5 3 0,1-3 0,-3 2 0,-1-2 0,1 0 0,-1-1 0,2-5 0,-3 5 0,3-11 0,-3 10 0,1-9 0,-1 10 0,0-2 0,0 2 0,0 1 0,-1 1 0,1-1 0,-3 3 0,2-3 0,-1 3 0,1-3 0,-1 2 0,1-2 0,-2 3 0,2-1 0,-2 1 0,-1 0 0,1 0 0,0 0 0,0 0 0,-3 0 0,2 0 0,-6 0 0,6 0 0,-5 0 0,6 0 0,-3 1 0,3-1 0,-3 3 0,4-1 0,-2 0 0,3 1 0,0-1 0,-1-1 0,2 7 0,-1-4 0,1 5 0,0-4 0,2 2 0,0-4 0,3 0 0,-3 0 0,0-2 0,0 2 0,1-3 0,-1 3 0,0-1 0,0-1 0,0 2 0,1-2 0,-3 2 0,3-3 0,-2 1 0,2-1 0,1 2 0,-1-2 0,0 2 0,0-2 0,0 0 0,0 0 0,0-2 0,0 0 0,1-1 0,-1 0 0,3-4 0,-5 3 0,6-5 0,-6 5 0,3-7 0,-4 7 0,-1-8 0,-1 8 0,-4-6 0,4 7 0,-4-2 0,4 3 0,-4-1 0,3 3 0,-7-3 0,5 2 0,-9 0 0,10 1 0,-8 0 0,8 1 0,-3 1 0,4 1 0,-2 2 0,2-3 0,-2 7 0,3-6 0,-2 9 0,4-8 0,-3 5 0,1-7 0,1 4 0,-1-4 0,4 2 0,-2-2 0,3-1 0,0 3 0,-1-2 0,3 4 0,-3-3 0,3 2 0,-2-2 0,0 0 0,-2 0 0,2-3 0,-1 2 0,0-1 0,0-1 0,-1 3 0,1-2 0,1 1 0,1-1 0,3 3 0,-3-3 0,3 3 0,-4-3 0,2 2 0,-2-3 0,-1 3 0,0-3 0,0 2 0,1-1 0,0-1 0,0 2 0,-1-1 0,1 0 0,-2 0 0,2-1 0,0 0 0,1 0 0,-1-1 0,0 0 0,1-2 0,-2 1 0,6-4 0,-5 4 0,3-4 0,1-2 0,-6 3 0,6-11 0,-5 5 0,-1-1 0,1 1 0,-2 7 0,0-1 0,0 2 0,-2 1 0,2-1 0,-3 3 0,1-2 0,1 1 0,-2 1 0,1-2 0,0 1 0,0 0 0,1-2 0,-1 3 0,1-3 0,-2 3 0,2-3 0,-2 2 0,1-2 0,-1 3 0,1-1 0,1-1 0,-2 2 0,1-2 0,-1 2 0,0 0 0,0 0 0,0 0 0,-1 0 0,0 0 0,0 0 0,0 0 0,1 0 0,1 2 0,-1-2 0,3 3 0,-1-1 0,-1 1 0,0 3 0,1 0 0,-1 0 0,2 0 0,0 1 0,0-2 0,2 3 0,-2-5 0,3 1 0,-3-1 0,3-3 0,-3 3 0,3-3 0,-3 3 0,3-3 0,-1 2 0,1-2 0,0 0 0,0 0 0,0 0 0,1-2 0,3 2 0,-2-1 0,7-2 0,-7 2 0,12-6 0,-12 5 0,9-5 0,-10 6 0,4-3 0,-6 2 0,2 0 0,-3-1 0,1 1 0,-1-1 0,0 0 0,0-2 0,0 0 0,0 0 0,-1 0 0,0 0 0,0 2 0,0-4 0,0 4 0,0-2 0,-1 3 0,-1 1 0,0-1 0,-1 2 0,2-2 0,-2 2 0,0 0 0,-2 0 0,2 0 0,-2 0 0,2 0 0,0 0 0,1 2 0,-1-2 0,2 1 0,-1 1 0,-1-2 0,1 2 0,1-1 0,-2 0 0,1 0 0,0 0 0,0 0 0,0 0 0,-1-1 0,0 0 0,-1 0 0,0-1 0,0 0 0,-10-3 0,7 3 0,-6-2 0,9 3 0,2 2 0,0 0 0,2 2 0,0 0 0,-1-1 0,1 0 0,-2-1 0,2 1 0,0 5 0,0-4 0,-1 8 0,1-8 0,-3 7 0,3-7 0,-2 2 0,2-3 0,0 0 0,1-1 0,0 1 0,0-1 0,1 1 0,-2 0 0,3 1 0,-3-1 0,1 0 0,1-1 0,-2 1 0,3-3 0,-3 3 0,3-3 0,-3 3 0,3-2 0,-3 2 0,3-3 0,-3 3 0,3-3 0,-3 3 0,3-3 0,-3 3 0,3-2 0,-2 2 0,1-3 0,-1 3 0,1-3 0,-1 3 0,1-2 0,0 0 0,1 0 0,0 0 0,0 0 0,0-1 0,0 0 0,1 0 0,-1 0 0,0 0 0,0-1 0,0 0 0,0 0 0,-1 2 0,-1 1 0,-1 1 0,0 1 0,0-1 0,-1 0 0,-1 0 0,-1-1 0,1 1 0,-1-3 0,3 3 0,-3-2 0,3 2 0,-3-3 0,1 1 0,-1-1 0,0 0 0,1-1 0,-1 1 0,2-2 0,-1 1 0,-1 0 0,1-2 0,-1 3 0,-1-4 0,0 1 0,-2-3 0,3 4 0,-2-3 0,4 4 0,-2-1 0,3-1 0,-3 2 0,1-1 0,-1 1 0,1-2 0,-1 3 0,2-2 0,-1 1 0,-1 1 0,-1-3 0,0 1 0,-1 1 0,4 2 0,0 1 0,0 2 0,0-2 0,1 3 0,0-2 0,0 2 0,1-3 0,0 2 0,1-3 0,-1 1 0,1-1 0,0 0 0,0 1 0,1-2 0,-3 3 0,3-3 0,-2 2 0,1-1 0,1 0 0,-2 0 0,1 0 0,1 0 0,-3 2 0,3-3 0,-3 3 0,3-3 0,-3 3 0,3-2 0,-1 0 0,0 0 0,0 0 0,0 0 0,0 1 0,0-2 0,0 2 0,1-2 0,0 0 0,0 1 0,0-1 0,0 2 0,0-2 0,1 0 0,-1 0 0,0 1 0,0 0 0,0 0 0,0-1 0,0 0 0,0 0 0,0 0 0,0 0 0,0 0 0,0 0 0,0 0 0,0 0 0,1 0 0,-1 0 0,0 0 0,0 0 0,-2-1 0,2 0 0,-2-2 0,1 3 0,0-2 0,0 1 0,0 1 0,0-2 0,0 1 0,1 0 0,-3-2 0,1 2 0,1-1 0,-2-1 0,1 1 0,1 0 0,-2-1 0,3 1 0,-3-1 0,1 0 0,-1-1 0,0 1 0,0 0 0,-1 1 0,1-1 0,-3 5 0,3-1 0,-2 4 0,2-2 0,0 0 0,-1 1 0,-1 2 0,-1-1 0,1 2 0,1-3 0,-1-2 0,1 0 0,-2-2 0,-1 0 0,1 0 0,2 1 0,-2-1 0,1 2 0,-1-2 0,0 0 0,0 1 0,0 0 0,-1 0 0,3 1 0,-2-2 0,1 1 0,0 1 0,0-2 0,0 2 0,-1-2 0,0 0 0,0 0 0,-1 0 0,1 0 0,2-2 0,-2 2 0,1-2 0,0 1 0,0 1 0,0-3 0,-1 2 0,0 0 0,1-1 0,1 2 0,1-2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38 133 24575,'-5'2'0,"2"-1"0,0 1 0,3 1 0,-3-3 0,2 3 0,-1-2 0,0 0 0,0 1 0,-1-2 0,2 3 0,-1-1 0,1 1 0,1 2 0,1-2 0,-1 2 0,2-2 0,-1 3 0,-1-2 0,3 1 0,-3-2 0,3-1 0,-1 0 0,0 0 0,0-1 0,0 0 0,0 1 0,0-2 0,-1 3 0,2-1 0,-3 1 0,3-1 0,-3 1 0,3-3 0,-2 1 0,1 1 0,-1 0 0,1 0 0,-2 0 0,3-1 0,-3 2 0,3-3 0,-1 3 0,-1-1 0,2 0 0,-1-1 0,-1 0 0,2 0 0,-1 0 0,0 1 0,0-2 0,-1 3 0,1-3 0,-1 3 0,1-2 0,0 0 0,1-1 0,-1 1 0,1 0 0,-2 0 0,2-1 0,1 0 0,-1 0 0,0 0 0,2-1 0,-1 0 0,2-1 0,-3 1 0,0 0 0,0 1 0,-1-2 0,1 2 0,-2-2 0,2 2 0,-1-1 0,1 1 0,0-3 0,0 2 0,3-2 0,-2 3 0,-1-3 0,-1 3 0,0-3 0,1 2 0,2-3 0,-2 3 0,0-3 0,0 3 0,-3-2 0,1 2 0,-1-3 0,0 1 0,0 0 0,2 1 0,-2-1 0,2 1 0,-2-1 0,0-1 0,0 1 0,0 0 0,0-1 0,0 1 0,0 0 0,0 0 0,0-1 0,0 1 0,-2 1 0,2-1 0,-2 1 0,2-1 0,0 0 0,0-1 0,0 1 0,0 0 0,0-1 0,0 1 0,0 0 0,0 0 0,0-1 0,0 1 0,0 0 0,0-1 0,0 1 0,-1-3 0,1 2 0,-2-3 0,2 4 0,-1 1 0,1-1 0,-2 1 0,2-1 0,-1 1 0,0-1 0,0 2 0,1-3 0,0 1 0,-1 1 0,0-1 0,0 1 0,0 0 0,0 0 0,-2 1 0,3-2 0,-3 3 0,2-2 0,-3 2 0,3-1 0,-2 1 0,3-3 0,-3 2 0,1-2 0,-1 3 0,1-3 0,-1 3 0,3-3 0,-3 2 0,3-2 0,-3 3 0,1-1 0,1-1 0,-2 2 0,1-3 0,-1 2 0,0 0 0,1-1 0,-1 2 0,2-1 0,-2 1 0,-1-2 0,1 2 0,0-2 0,0 2 0,0 0 0,0 0 0,0 0 0,-2 0 0,2 0 0,-2 0 0,2 2 0,0-2 0,1 3 0,0-3 0,0 3 0,-1-2 0,1 2 0,-1-3 0,1 3 0,-1-3 0,2 3 0,-2-3 0,1 3 0,0-1 0,0 0 0,0 1 0,0-1 0,1 1 0,-1-1 0,2 1 0,-3-3 0,3 3 0,-2-1 0,1 1 0,1 0 0,-3 0 0,3 1 0,-3-3 0,2 2 0,-1-2 0,1 2 0,-1-3 0,1 3 0,-2-3 0,3 3 0,-3-3 0,3 3 0,-3-2 0,3 3 0,-2-2 0,1 1 0,1 0 0,-2-1 0,2 1 0,2-1 0,-2 1 0,3-1 0,-3 1 0,3 0 0,-3 1 0,3-3 0,-3 2 0,2-1 0,-1 0 0,-1 1 0,2-1 0,-1-1 0,-1 2 0,2-1 0,-1 0 0,-1 1 0,3-3 0,-2 3 0,1-1 0,0 0 0,0 1 0,-1-2 0,0 1 0,0 1 0,1-2 0,0 0 0,0 0 0,1 0 0,-2 0 0,2-1 0,-1 2 0,1-2 0,-1 1 0,1-1 0,0 0 0,0 0 0,0 0 0,0 0 0,3 0 0,-3 0 0,6 0 0,-7-1 0,4 1 0,-5-2 0,3 2 0,-1 0 0,-2-1 0,2 0 0,1 0 0,0 1 0,3-2 0,-3 2 0,0-3 0,-1 3 0,0-2 0,-1 1 0,1 0 0,-3-2 0,3 3 0,-3-3 0,6 1 0,-5-1 0,6 0 0,-5 1 0,2-3 0,-1 5 0,-1-5 0,0 5 0,-1-3 0,2 3 0,-2-3 0,1 1 0,1 0 0,-3-1 0,1 1 0,1 0 0,-2-1 0,1 2 0,1-1 0,-2-1 0,3 1 0,-3-1 0,3 1 0,-3-1 0,3 3 0,-3-3 0,2 1 0,-2-2 0,0 1 0,0 0 0,0-2 0,0 1 0,0 0 0,0 0 0,0 1 0,0 0 0,0-1 0,-2 1 0,2 0 0,-3 1 0,3-1 0,-3 1 0,1 0 0,1-1 0,-2 3 0,1-2 0,0 1 0,0 1 0,1-3 0,-1 2 0,1-2 0,-2 3 0,3-3 0,-3 3 0,3-3 0,-3 2 0,1 0 0,1-1 0,-2 2 0,3-3 0,-3 3 0,1-2 0,0 1 0,0 0 0,1-1 0,-2 1 0,3-2 0,4 4 0,-1-2 0,4 3 0,-4-2 0,-1 1 0,1-1 0,-2 2 0,1-1 0,1 0 0,-3 2 0,3-2 0,-3 3 0,1-1 0,1-1 0,-2 1 0,2-2 0,-1 1 0,1 1 0,1-3 0,-2 3 0,1-1 0,-2 1 0,-2-1 0,2 1 0,-3-3 0,1 2 0,-3-1 0,1 1 0,-2 0 0,3-1 0,0-1 0,1 2 0,-1-2 0,1 2 0,-1-2 0,0 0 0,0 0 0,0 0 0,0 0 0,0 0 0,0 0 0,-1 0 0,1 0 0,0 0 0,0 0 0,0 0 0,0 0 0,0 0 0,1 1 0,-1-1 0,1 3 0,-1-2 0,0 0 0,1 1 0,-2-1 0,2 3 0,-2-1 0,1-1 0,-2 2 0,2-2 0,-2 3 0,2-3 0,0 1 0,1-2 0,-2 3 0,2-1 0,-3 0 0,2-1 0,1 1 0,0-1 0,1 1 0,-1-1 0,1 1 0,-2-2 0,3 3 0,-3-2 0,3 0 0,-1 0 0,-1 0 0,2 1 0,-2-1 0,2 1 0,-1-1 0,1 1 0,-2-1 0,2 1 0,-1 0 0,1 2 0,-2-2 0,1 2 0,1-2 0,-2 1 0,2-3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78 327 24575,'-2'9'0,"0"-2"0,2-1 0,0 0 0,0-2 0,0 4 0,0-4 0,5 5 0,-4-5 0,4 4 0,-5-5 0,3 0 0,-3 0 0,2 1 0,-2-1 0,1-1 0,0 1 0,0-2 0,-1 3 0,0-1 0,1-1 0,-2-10 0,1 6 0,-2-8 0,-1 7 0,3-1 0,-6-8 0,-2-4 0,0 3 0,-1-1 0,0 4 0,5 5 0,-6-10 0,6 10 0,-2-6 0,4 7 0,1-2 0,0 3 0,2 0 0,-2-1 0,3 2 0,1-3 0,-1 2 0,3-3 0,-4 2 0,1 1 0,1 1 0,1-5 0,0 5 0,4-8 0,-4 9 0,2-3 0,-4 2 0,-1 3 0,-2 2 0,-1 1 0,0 3 0,1-4 0,-6 4 0,5-2 0,-20 11 0,17-12 0,-11 8 0,13-12 0,2 0 0,-1-2 0,0-1 0,2-1 0,0-5 0,0 4 0,2-7 0,-2 8 0,3-3 0,-1 4 0,6-5 0,-3 6 0,13-11 0,-13 11 0,8-7 0,-3 4 0,-3 0 0,4 0 0,-7 3 0,-3 4 0,-1 1 0,0 1 0,0-1 0,-6 4 0,2-2 0,-8 4 0,7-7 0,-2 1 0,4-3 0,0 0 0,0 0 0,0 0 0,0-2 0,-1 2 0,3-3 0,-2 0 0,1 1 0,-1-7 0,1 6 0,1-9 0,1 7 0,-1-7 0,0 8 0,1-8 0,0 7 0,5-4 0,-5 5 0,6-3 0,-6 2 0,7-1 0,-4 3 0,4-2 0,-5 1 0,2 1 0,-2 2 0,1 1 0,0 1 0,0-1 0,0 2 0,1-2 0,0-2 0,0 2 0,-1-3 0,0 3 0,9-5 0,-7 5 0,6-3 0,-9 1 0,0 2 0,0-2 0,0 1 0,0 1 0,-1-3 0,2 2 0,-2-2 0,1 1 0,1 1 0,-2-2 0,1 1 0,2-1 0,-3-1 0,3 2 0,-2-1 0,1 3 0,-2-3 0,2 3 0,-2-3 0,1 2 0,-1-2 0,1 3 0,0-4 0,1 3 0,-1-3 0,1 3 0,-2-2 0,1 1 0,2-1 0,-3 0 0,3 1 0,-2-1 0,1 3 0,-2-3 0,2 2 0,-3-2 0,3 3 0,-3-3 0,3 3 0,0-5 0,1 5 0,-1-5 0,-1 5 0,0-2 0,1 1 0,0 0 0,0-1 0,0 1 0,-8 4 0,3-2 0,-6 3 0,0-1 0,4 0 0,-7 1 0,7-2 0,-9 5 0,8-4 0,-3 3 0,5-3 0,-1-1 0,1 0 0,-1 2 0,0-3 0,0 3 0,1-3 0,-2 3 0,3-2 0,-3 3 0,4-2 0,-5 2 0,4-3 0,-4 4 0,4-4 0,-2 3 0,0 1 0,-3 1 0,2-1 0,-4 3 0,7-5 0,-4 3 0,4-4 0,-2 0 0,4 0 0,-5 1 0,5-1 0,-1 0 0,-1-1 0,2 1 0,-1-1 0,-1 1 0,2 0 0,-2 0 0,2 1 0,0-1 0,0 0 0,0 2 0,0-2 0,-1 4 0,1-4 0,-3 3 0,3-2 0,-2 1 0,2-2 0,0 2 0,0-2 0,0 2 0,0-2 0,0 2 0,0-2 0,0 4 0,0-4 0,0 2 0,0-2 0,0 2 0,0-1 0,0 0 0,0-1 0,0 1 0,0-1 0,0 0 0,0 0 0,0 1 0,0-1 0,2-1 0,-1 4 0,2-5 0,-1 4 0,1-4 0,-3 2 0,1-1 0,1-1 0,-2 2 0,3-1 0,-3 1 0,3-1 0,-3 1 0,3-3 0,-3 3 0,3-1 0,-3 1 0,3-1 0,-3 1 0,2-1 0,-1 0 0,0 1 0,0-2 0,-1 3 0,1-3 0,0 2 0,0-1 0,-1 3 0,1-3 0,0 4 0,0-4 0,-1 3 0,1-4 0,0 2 0,0-1 0,0 0 0,0 1 0,2-3 0,-3 3 0,3-3 0,-3 3 0,3-2 0,-2 0 0,1 1 0,1-4 0,-1 2 0,-1-3 0,3-4 0,0 3 0,7-14 0,-5 12 0,8-16 0,-9 18 0,0-3 0,-3 8 0,-4 6 0,2-3 0,-1 2 0,1-3 0,0 0 0,0 1 0,0-1 0,0 1 0,0 0 0,0 5 0,0-5 0,0 8 0,-2-9 0,2 7 0,-3-7 0,3 2 0,-2-4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24575,'0'14'0,"0"0"0,2 3 0,4 0 0,2 0 0,3-2 0,3-2 0,-1 1 0,2 0 0,-2 0 0,-2-4 0,-2-2 0,-3-3 0,-3 0 0,-1-2 0,-2 0 0,0 1 0,0 0 0,0 0 0,0 3 0,0 2 0,0 5 0,0 3 0,0 3 0,0-1 0,0-1 0,1-4 0,0-2 0,0-4 0,-1-4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24575,'7'8'0,"2"5"0,3 3 0,3 2 0,0 2 0,1-3 0,-1-1 0,0-1 0,-1-2 0,-2-3 0,-2-1 0,-1-2 0,-2-3 0,-1-1 0,1-1 0,-1 0 0,0 0 0,2 1 0,1 0 0,2-1 0,-1-1 0,0 0 0,0 0 0,-2 0 0,0-1 0,-4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105 120 24575,'-7'-10'0,"-1"1"0,0-1 0,-2 1 0,1-1 0,-1 0 0,1-1 0,-1-1 0,1 1 0,1 2 0,1 2 0,2 1 0,3 3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51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24575,'7'10'0,"0"1"0,0-2 0,0 0 0,1 1 0,-1 0 0,0 0 0,1 0 0,-1-1 0,0 0 0,-1-2 0,0 1 0,-1-1 0,0-1 0,-1-1 0,0 0 0,0-1 0,-1 2 0,1-1 0,0 2 0,0 0 0,0-1 0,2 1 0,-1-1 0,1 2 0,-1-1 0,0 1 0,2 0 0,-1-1 0,0 1 0,0-1 0,1 1 0,-1-1 0,0 1 0,0-1 0,1 1 0,-2-1 0,2-1 0,-2-1 0,0 0 0,1 0 0,-2 0 0,1 0 0,0 0 0,-1-1 0,0 0 0,-2-2 0,0 1 0,-1-1 0,-1 1 0,1 0 0,0 0 0,1 0 0,2 1 0,0 2 0,2 0 0,0 2 0,0 0 0,2-1 0,-1-1 0,0 1 0,1-1 0,0 0 0,0 1 0,0-1 0,0-1 0,-1-1 0,0 0 0,0-2 0,0 0 0,0-1 0,0 0 0,0-1 0,2 0 0,-1 0 0,2 0 0,1 0 0,0 0 0,1-1 0,-3-1 0,-1 0 0,0-1 0,-1 1 0,0-1 0,0-1 0,0-1 0,0 0 0,0-1 0,0 0 0,0-2 0,-2-1 0,0 0 0,0-1 0,0 0 0,1-1 0,-1 0 0,1 0 0,0 0 0,-1 2 0,1-1 0,0 2 0,-2 0 0,2 1 0,-2 1 0,0 1 0,-1 3 0,-1 1 0,-1 6 0,-1 0 0,1 2 0,1-1 0,0 1 0,1-1 0,0-1 0,-1 0 0,-1 0 0,-1-1 0,0 1 0,0 1 0,0-1 0,0 0 0,-1-1 0,-1 0 0,-2 1 0,0 0 0,-2 1 0,0 1 0,-1 0 0,0 0 0,-2 0 0,0 0 0,-1 0 0,0-1 0,-1 1 0,-1-1 0,1 0 0,-2 0 0,2 0 0,-1 1 0,1-1 0,-1 1 0,1-2 0,-2 0 0,-1 0 0,-1-1 0,-1-1 0,1 1 0,0-1 0,2 0 0,1 0 0,1-1 0,1 1 0,1-2 0,0 1 0,2-1 0,0 0 0,0 0 0,0 0 0,1-1 0,0 0 0,0 0 0,1 0 0,0 0 0,0-1 0,-1 0 0,1-2 0,0 0 0,1-1 0,1 1 0,1 0 0,0 1 0,-2-2 0,-2-1 0,-3-3 0,-3-1 0,-2-1 0,1 0 0,0 0 0,1 2 0,2 3 0,4 3 0,3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2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24575,'20'0'0,"12"0"0,9 0 0,3 0 0,-3 0 0,-9 0 0,-2 0 0,-2 0 0,0 0 0,0 0 0,-2 1 0,-1 0 0,-2 0 0,-3 0 0,1-1 0,-1 0 0,0 0 0,0 0 0,-1 0 0,-4 0 0,-4 0 0,-6 0 0,-2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28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24575,'14'0'0,"12"0"0,8 0 0,6 0 0,-1 0 0,-9 0 0,-1 0 0,-1 0 0,-2 0 0,1-1 0,0 0 0,0 0 0,-1 0 0,-5 1 0,-6 0 0,-4 0 0,-3 0 0,-2-1 0,0 0 0,0 0 0,0 1 0,-2 0 0,-1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07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644 72 24575,'-3'-5'0,"1"0"0,-1 3 0,1 0 0,-1-1 0,0 2 0,-1-1 0,3-1 0,-2 3 0,-2-6 0,1 5 0,-7-6 0,-5 1 0,5 1 0,-7-3 0,-6 2 0,12 4 0,-31-4 0,35 6 0,-38-1 0,37 1 0,-46 2 0,45-1 0,-51 9 0,51-7 0,-51 13 0,51-12 0,-48 21 0,48-20 0,-42 28 0,45-26 0,-18 12 0,11 4 0,8-14 0,-15 39 0,18-37 0,-6 46 0,8-47 0,3 48 0,0-48 0,11 52 0,-9-50 0,22 55 0,-20-55 0,26 47 0,-25-50 0,29 41 0,-28-42 0,39 31 0,-36-33 0,48 15 0,-45-18 0,60 1 0,-57-6 0,72-8 0,-31-8 0,1 5 0,23-20 0,-69 27 0,56-32 0,-57 31 0,38-34 0,-44 33 0,17-45 0,-22 42 0,-4-60 0,0 57 0,-22-67 0,17 65 0,-33-61 0,32 63 0,-38-45 0,39 49 0,-34-31 0,16 25 0,2-4 0,3 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38.5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610 781 24575,'-5'0'0,"0"0"0,2-1 0,-3 0 0,2 0 0,-1-1 0,2 2 0,-18-8 0,13 5 0,-14-5 0,-16-14 0,25 16 0,-32-21 0,39 24 0,-29-19 0,26 16 0,-19-12 0,-1-5 0,17 15 0,-43-38 0,43 37 0,-40-40 0,44 41 0,-33-37 0,34 37 0,-19-34 0,22 34 0,-14-28 0,15 29 0,-11-25 0,10 25 0,-7-31 0,8 30 0,-7-39 0,7 36 0,-9-39 0,9 41 0,-7-35 0,9 36 0,-7-29 0,8 30 0,-5-21 0,5 22 0,-2-10 0,2 11 0,0-1 0,0 3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39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129 288 24575,'-5'-2'0,"2"-1"0,0 3 0,2-3 0,-2 3 0,2-3 0,-7-6 0,2 2 0,-2-4 0,-3-8 0,6 13 0,-11-27 0,11 25 0,-12-34 0,14 34 0,-9-34 0,11 34 0,-6-27 0,4 28 0,-1-17 0,2 20 0,-1-6 0,3 8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0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1 218 24575,'3'-7'0,"-2"2"0,3 1 0,-2 1 0,0 0 0,12-14 0,4-2 0,1-3 0,14-9 0,-24 23 0,11-12 0,-15 15 0,16-11 0,-12 10 0,26-19 0,-28 22 0,20-15 0,-24 18 0,6-4 0,-9 7 0,-2 0 0,2-1 0,-1-1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1.3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 24575,'5'0'0,"0"0"0,-2 0 0,1 0 0,8 0 0,-7 0 0,55-4 0,-44 3 0,36-4 0,-30 4 0,-14 1 0,17-2 0,-21 2 0,10-1 0,-8 1 0,3-2 0,-2 2 0,-2 0 0,0 0 0,1 0 0,-1 0 0,3 0 0,-3 0 0,37-1 0,-29 0-6784,58 1 6784,-57 2-1216,45 3 1216,-49-3 0,20 2 0,-28-4 0,2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55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556 2 24575,'-2'3'0,"0"7"0,1-7 0,-2 5 0,2-5 0,-2 8 0,3-5 0,-3 6 0,3-8 0,-5 15 0,5-12 0,-6 25 0,5-26 0,-5 23 0,5-23 0,-5 27 0,6-25 0,-3 13 0,0 1 0,2-14 0,-5 36 0,5-36 0,-4 43 0,4-40 0,-5 45 0,5-45 0,-3 44 0,3-46 0,-1 42 0,1-41 0,0 30 0,-1-14 0,2-3 0,-2 9 0,2-27 0,0 23 0,0-21 0,0 24 0,0-24 0,0 26 0,0-26 0,0 19 0,0-20 0,0 9 0,0-11 0,0 5 0,0-6 0,0 3 0,0-3 0,0 4 0,0-3 0,0 3 0,0-3 0,0 7 0,0-6 0,0 9 0,0-10 0,0 4 0,-1-4 0,-1-1 0,0-3 0,-1-1 0,3-1 0,-3 1 0,-2-4 0,1 2 0,-2-3 0,1 3 0,1 2 0,0-2 0,0 2 0,1 0 0,0 1 0,-2-1 0,1 0 0,-6 0 0,5 1 0,-18 0 0,17-2 0,-30-1 0,28 1 0,-41-3 0,39 3 0,-43-3 0,44 3 0,-36 0 0,37 1 0,-26 0 0,28 1 0,-11 0 0,14 0 0,-1 0 0,1 0 0,0 0 0,0 0 0,-1 0 0,1 0 0,0 0 0,-10 0 0,8 0 0,-7 0 0,0 1 0,6 0 0,-5 1 0,7-1 0,2 0 0,-3-1 0,3 1 0,4-4 0,0 3 0,3-6 0,1 0 0,-4 4 0,3-4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8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24575,'5'8'0,"-1"-2"0,-2-2 0,0-2 0,0 2 0,1-3 0,-3 3 0,5-1 0,-5 1 0,5 0 0,-4-1 0,1 0 0,11 19 0,-8-14 0,7 14 0,-1-2 0,-5-9 0,12 24 0,-12-24 0,7 24 0,-10-28 0,10 33 0,-11-32 0,11 38 0,-12-38 0,9 37 0,-8-36 0,5 37 0,-6-37 0,4 41 0,-4-41 0,2 38 0,-3-39 0,-2 37 0,2-36 0,-4 42 0,3-40 0,-6 40 0,4-41 0,-8 33 0,8-36 0,-10 29 0,11-29 0,-11 23 0,12-24 0,-10 19 0,9-19 0,-6 16 0,4-17 0,-2 15 0,4-16 0,-5 12 0,5-12 0,-5 7 0,6-7 0,-3 5 0,2-7 0,0 4 0,1-5 0,1 2 0,-2 0 0,2 2 0,-2-2 0,1 6 0,-1-7 0,0 7 0,1-7 0,1-1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49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1 24575,'-5'0'0,"1"1"0,1-1 0,-6 6 0,4-4 0,-6 3 0,4 1 0,2-3 0,-11 12 0,10-11 0,-16 18 0,16-18 0,-21 23 0,20-21 0,-18 20 0,21-20 0,-17 17 0,19-17 0,-16 17 0,15-17 0,-9 19 0,9-19 0,-4 17 0,5-17 0,-3 15 0,3-16 0,-2 12 0,3-13 0,-2 4 0,1-4 0,2-1 0,0-3 0,2-2 0,1-1 0,5-7 0,-4 5 0,5-6 0,-7 8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50.0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 24575,'2'8'0,"0"-3"0,-2 0 0,0 7 0,0-7 0,0 6 0,0 3 0,0-8 0,-2 22 0,2-22 0,-7 27 0,5-26 0,-10 29 0,11-29 0,-9 27 0,8-28 0,-5 19 0,6-20 0,-2 10 0,3-11 0,-1 5 0,1-8 0,-2 0 0,4-6 0,-2 2 0,1-2 0,2-8 0,-2 9 0,2-7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6:50.9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24575,'3'3'0,"-1"1"0,1-4 0,-2 3 0,4 0 0,-2 1 0,3-1 0,-3-1 0,5 3 0,-5-1 0,7 3 0,-9-4 0,12 11 0,-2 4 0,0-2 0,6 14 0,-13-23 0,12 26 0,-13-26 0,10 22 0,-11-24 0,11 29 0,-12-27 0,12 33 0,-11-32 0,7 30 0,-7-30 0,2 25 0,-2-27 0,0 14 0,-2-19 0,0 3 0,0-8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00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24575,'2'4'0,"-2"1"0,3-4 0,-3 2 0,2-1 0,3 12 0,-2-8 0,3 8 0,6 4 0,-8-11 0,9 15 0,-9-18 0,6 11 0,-5-10 0,10 16 0,-10-17 0,11 17 0,-12-18 0,13 14 0,-15-13 0,8 4 0,2 1 0,7 1 0,-4 2 0,18 7 0,-26-13 0,32 16 0,-31-16 0,33 16 0,-33-18 0,35 19 0,-34-20 0,41 20 0,-41-20 0,44 17 0,-44-17 0,47 13 0,-46-13 0,47 10 0,-48-9 0,45 7 0,-44-7 0,44 8 0,-44-10 0,44 9 0,-45-9 0,47 10 0,-46-9 0,48 10 0,-48-11 0,46 8 0,-47-8 0,40 4 0,-41-4 0,15 0 0,-9 0 0,-6 0 0,7-1 0,-9-1 0,-3 0 0,2 2 0,-2-2 0,5 3 0,-4-3 0,2 1 0,-7 2 0,0-1 0,-5 4 0,2-4 0,-1 3 0,-11 6 0,6-1 0,-13 7 0,15-9 0,-10 8 0,13-10 0,-18 17 0,18-17 0,-19 21 0,18-21 0,-18 23 0,19-23 0,-17 22 0,20-22 0,-16 16 0,15-17 0,-11 16 0,11-16 0,-4 8 0,7-10 0,-2 0 0,1-1 0,0 0 0,0 0 0,-1 0 0,2 0 0,-2 0 0,1 1 0,1 0 0,-6 8 0,3-5 0,-6 13 0,6-14 0,-4 10 0,5-12 0,-3 7 0,3-8 0,-1 4 0,3-3 0,-3 1 0,3 0 0,-3 2 0,2-3 0,-3 6 0,2-7 0,-3 9 0,2-8 0,-1 5 0,2-4 0,-1-1 0,3-2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29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286 20 24575,'-5'-1'0,"0"0"0,1 0 0,1 0 0,-2 0 0,2 0 0,-2-1 0,-3 2 0,4-3 0,-4 3 0,0-3 0,4 3 0,-7-2 0,7 2 0,-4-1 0,5 1 0,-2-2 0,2 2 0,-2 0 0,1 0 0,-2 0 0,2 0 0,-2 3 0,2-2 0,-2 4 0,4-3 0,-5 3 0,5-2 0,-5-2 0,5 1 0,-3-1 0,2 0 0,0 0 0,-1-1 0,2 1 0,-1 0 0,2 0 0,-1 0 0,-4 1 0,5 1 0,-7 0 0,6-1 0,-3 1 0,2-3 0,0 3 0,0-3 0,1 3 0,-1-3 0,2 3 0,-2-3 0,2 3 0,-3-3 0,1 3 0,0-3 0,-2 4 0,1-3 0,-2 5 0,2-6 0,-1 4 0,2-2 0,0 0 0,1 0 0,-1-1 0,3 2 0,-3-3 0,2 3 0,-2-2 0,3 2 0,-3 0 0,1-1 0,-1 1 0,1-1 0,1 1 0,-1 0 0,2 0 0,-2 0 0,2 0 0,-1 0 0,1 0 0,-2 0 0,2 4 0,0-3 0,2 6 0,-2-6 0,1 6 0,1-7 0,-2 6 0,2-6 0,-2 2 0,1-3 0,-1 1 0,3-1 0,-2 1 0,2-2 0,-3 2 0,1-1 0,1 1 0,-2 0 0,3 1 0,-1-2 0,1 2 0,-1-2 0,-1 1 0,1-1 0,-2 1 0,3-3 0,-3 4 0,2-2 0,1 4 0,-3-3 0,5 2 0,-5-2 0,5 0 0,-5 0 0,5 0 0,-5 0 0,3-1 0,-3 1 0,3-3 0,-3 3 0,3-3 0,-2 3 0,2-3 0,-3 3 0,3-3 0,-3 3 0,3-3 0,-3 4 0,3-3 0,-1 3 0,0-2 0,1-1 0,-3 2 0,3-1 0,-1 0 0,0 0 0,1-1 0,-3 1 0,3-1 0,-1 1 0,-1 0 0,2 1 0,-1-1 0,3 2 0,-2-3 0,2 4 0,-2-4 0,1 3 0,-1-4 0,0 3 0,0-3 0,1 3 0,-1-3 0,0 3 0,0-3 0,1 3 0,-1-2 0,2 1 0,-2-1 0,2 0 0,-2-1 0,2 1 0,-1 0 0,2 1 0,-3-1 0,2 0 0,-2-1 0,1 0 0,-1 0 0,0 0 0,0 0 0,1 0 0,-1 0 0,0 0 0,0 0 0,1 0 0,0 0 0,0 0 0,1 0 0,-2 0 0,0 0 0,0-1 0,1 0 0,0-1 0,0 1 0,1 0 0,-2 1 0,-1-2 0,1 1 0,-2-1 0,1-1 0,1 3 0,-1-3 0,1 1 0,0-1 0,1 0 0,-3 0 0,4 0 0,-4 0 0,4-2 0,-3 3 0,5-5 0,-4 6 0,2-4 0,-2 4 0,-1-1 0,1 1 0,-3-2 0,3 3 0,-3-3 0,2 2 0,-1-1 0,0-1 0,0 1 0,1 1 0,-2-2 0,3 1 0,-3-1 0,3 0 0,-2 0 0,1 1 0,-1-1 0,0 1 0,1-1 0,-2 0 0,1 0 0,-1 0 0,2 0 0,-2 0 0,2 0 0,-2-1 0,0 1 0,0 0 0,1 0 0,0 0 0,0 0 0,-1 0 0,0 0 0,0-1 0,0 1 0,0 0 0,0 0 0,0 0 0,0 0 0,0 0 0,0 0 0,-2 1 0,2-1 0,-1 1 0,1-1 0,-2 2 0,2-2 0,-3 1 0,3-1 0,-3 0 0,2 0 0,-2 1 0,3-1 0,-2 1 0,1 1 0,1-2 0,-3 3 0,2-3 0,0 1 0,1-1 0,0 0 0,0 0 0,0 0 0,-2 1 0,2-1 0,-3 0 0,1 1 0,0-2 0,-1 3 0,2 0 0,-3 1 0,1-1 0,0 0 0,-1 0 0,1 1 0,0 0 0,-1 0 0,1 0 0,0 0 0,-1 0 0,-2 0 0,2 0 0,-5 0 0,5 0 0,-4 1 0,5 0 0,-2 0 0,1 0 0,1 0 0,0 1 0,0-1 0,-1 0 0,2 0 0,-1 0 0,3 1 0,-3-1 0,1 0 0,0 1 0,-1-1 0,2 1 0,-4 2 0,3-2 0,-6 4 0,7-3 0,-5 2 0,6-2 0,-3-2 0,1 2 0,0-1 0,-1 0 0,3 0 0,-1 0 0,1 1 0,0 0 0,0 3 0,0-2 0,0 4 0,0-4 0,1 5 0,-1-6 0,3 3 0,-1-3 0,1-1 0,1-1 0,-1-1 0,0 0 0,0 0 0,2 0 0,-1-1 0,6-2 0,-5 1 0,4-3 0,-6 5 0,0-3 0,1 2 0,-1-2 0,-1-1 0,-1 0 0,-1 0 0,0 0 0,0 1 0,0 0 0,0 0 0,0-1 0,0 1 0,-1 0 0,0 0 0,-2 0 0,2 0 0,-4 0 0,3 0 0,-4-1 0,3 3 0,-1-2 0,0 3 0,1-3 0,0 2 0,-2-3 0,1 4 0,-1-3 0,4 1 0,-2 2 0,1-1 0,-1 1 0,-1 0 0,1 0 0,0 0 0,-2 0 0,3 1 0,-7 1 0,6-1 0,-11 5 0,11-4 0,-9 7 0,10-7 0,-6 8 0,4-7 0,-1 6 0,4-5 0,-1 3 0,2-3 0,0 0 0,0-1 0,3 0 0,-1-1 0,3-1 0,-2-1 0,-1 2 0,1-2 0,-1 1 0,1-1 0,0 0 0,0 0 0,1-1 0,-1 1 0,5-3 0,-4 3 0,6-3 0,-6 2 0,1-1 0,-2 1 0,-3-1 0,3-2 0,-2 1 0,1-6 0,-1 5 0,2-10 0,-3 9 0,1-8 0,-1 9 0,0-1 0,0 1 0,0 1 0,-1 2 0,1-2 0,-3 2 0,2-1 0,-2 1 0,3-1 0,-3 1 0,3-2 0,-3 3 0,1-1 0,-1 1 0,-1 0 0,1 0 0,0 0 0,-1 0 0,-2 0 0,2 0 0,-7 0 0,7 0 0,-5 0 0,5 0 0,-2 1 0,2-1 0,-2 3 0,4-1 0,-3-1 0,5 2 0,-2-1 0,1 0 0,1 4 0,-2-1 0,2 3 0,0-3 0,3 1 0,-1-3 0,3 0 0,-3 0 0,1-2 0,-2 1 0,3-1 0,-2 1 0,0 0 0,0 0 0,0 0 0,1-1 0,-3 2 0,3-3 0,-1 1 0,1-1 0,0 2 0,1-2 0,-1 1 0,0-1 0,0 0 0,1 0 0,-1-1 0,0-1 0,2-1 0,-3 0 0,5-3 0,-6 2 0,7-4 0,-8 4 0,5-6 0,-5 6 0,-1-8 0,-2 8 0,-3-5 0,4 6 0,-4-2 0,4 4 0,-4-2 0,2 2 0,-7-1 0,6 1 0,-10 0 0,11 1 0,-9 0 0,9 1 0,-3 1 0,3 1 0,-1 1 0,2-1 0,-2 5 0,3-6 0,-2 10 0,3-8 0,-2 4 0,1-6 0,1 4 0,-1-4 0,4 1 0,-2 0 0,3-3 0,0 4 0,-1-2 0,4 4 0,-4-4 0,3 3 0,-2-3 0,0 2 0,-1-2 0,1-1 0,-1 0 0,0 0 0,1 0 0,-3 1 0,3-1 0,0 1 0,1-1 0,3 3 0,-3-3 0,4 3 0,-5-4 0,2 3 0,-2-3 0,-1 3 0,1-3 0,-1 2 0,1-1 0,0-1 0,1 2 0,-3-1 0,2-1 0,-1 2 0,1-2 0,1 0 0,-1 0 0,0-2 0,0 2 0,2-3 0,-3 1 0,7-3 0,-6 2 0,3-2 0,1-3 0,-5 4 0,5-12 0,-5 6 0,0-2 0,-1 2 0,-1 7 0,0-2 0,0 2 0,-1 1 0,0 0 0,-2 1 0,1 0 0,1-1 0,-2 2 0,1-1 0,0-1 0,-1 2 0,3-3 0,-3 3 0,2-3 0,-2 3 0,2-3 0,-3 3 0,2-3 0,-1 3 0,2-2 0,-1 1 0,-1 0 0,1 0 0,-1 1 0,-1 0 0,1 0 0,0 0 0,-1 0 0,0 0 0,0 0 0,-1 0 0,2 0 0,1 1 0,-1 0 0,3 1 0,-2 0 0,1 1 0,-1 3 0,0-1 0,1 1 0,1 0 0,0 0 0,0-1 0,1 2 0,-1-3 0,3-1 0,-2 0 0,2-3 0,-3 3 0,3-3 0,-3 3 0,3-3 0,-1 2 0,1-2 0,0 0 0,1 0 0,-1 0 0,2-2 0,1 2 0,0-2 0,7 0 0,-8 1 0,13-6 0,-13 6 0,10-6 0,-11 6 0,5-3 0,-7 2 0,2 1 0,-3-2 0,2 1 0,-3-1 0,2 0 0,-1-2 0,-1 1 0,2-1 0,-2 0 0,0 1 0,0 0 0,0-2 0,0 3 0,0-2 0,-2 4 0,0-1 0,1 1 0,-2 1 0,1-2 0,-1 2 0,-1 0 0,-1 0 0,2 0 0,-2 0 0,2 0 0,-1 0 0,3 1 0,-2 0 0,1 0 0,0 1 0,-1-2 0,1 1 0,0 1 0,-1-2 0,2 1 0,-1 1 0,-1-2 0,1 1 0,-1-1 0,-1 0 0,1 0 0,-2-1 0,2 1 0,-13-4 0,9 3 0,-7-2 0,9 3 0,3 1 0,1 1 0,1 3 0,0-2 0,-1 0 0,0 0 0,0-2 0,1 3 0,0 3 0,0-3 0,-2 7 0,2-7 0,-3 6 0,3-6 0,-2 2 0,2-3 0,0 0 0,2-2 0,-2 2 0,1-1 0,1 1 0,-2 0 0,3 0 0,-3 0 0,2 0 0,-1-1 0,0 1 0,2-3 0,-3 3 0,3-3 0,-3 3 0,3-3 0,-3 3 0,3-3 0,-2 3 0,2-3 0,-3 3 0,3-3 0,-3 3 0,3-3 0,-3 3 0,3-3 0,-2 3 0,2-3 0,-3 3 0,3-2 0,-1 0 0,1 0 0,0 0 0,0 0 0,1-1 0,-1 0 0,0 0 0,0 0 0,1 0 0,-1-1 0,0 0 0,0 0 0,-1 2 0,0 1 0,-2 1 0,0 0 0,0 0 0,-2 0 0,0 0 0,-1-1 0,1 1 0,-1-3 0,3 3 0,-3-3 0,3 3 0,-3-3 0,1 2 0,-1-2 0,-1 0 0,2-2 0,-1 2 0,2-2 0,-1 1 0,-1 1 0,1-3 0,-1 3 0,-2-5 0,1 3 0,-2-4 0,2 4 0,-1-2 0,4 2 0,-2 1 0,2-2 0,-2 3 0,2-3 0,-3 2 0,2-1 0,-1 1 0,2 0 0,-1 0 0,-1 0 0,-2-2 0,1 2 0,-1 0 0,4 2 0,-1 0 0,2 3 0,-2-1 0,2 1 0,0-1 0,0 1 0,2-1 0,-2 1 0,3-4 0,-2 3 0,1-3 0,0 1 0,0 1 0,1-2 0,-3 3 0,3-3 0,-1 2 0,0-1 0,1-1 0,-2 2 0,1-1 0,1-1 0,-2 3 0,1-3 0,-1 3 0,2-3 0,-3 3 0,3-3 0,-1 2 0,0-1 0,0 0 0,0 0 0,0 0 0,1 0 0,-1 0 0,1-1 0,0 0 0,1 1 0,-1 0 0,0 0 0,0-1 0,1 0 0,-1 0 0,0 1 0,0 0 0,1 0 0,-1-1 0,0 0 0,0 0 0,1 0 0,-1 0 0,0 0 0,0 0 0,1 0 0,-1 0 0,0 0 0,0 0 0,1 0 0,-1 0 0,-1-1 0,1 0 0,-3-1 0,3 1 0,-1 0 0,-1 0 0,2 0 0,-1 0 0,0-1 0,1 2 0,-3-3 0,2 2 0,-1-1 0,-1-1 0,2 1 0,-1 1 0,0-2 0,2 1 0,-3-1 0,1 0 0,-1 0 0,0 0 0,0-1 0,-1 3 0,1-2 0,-3 5 0,2-1 0,0 3 0,1-1 0,0 1 0,-2-1 0,0 2 0,-1 1 0,1 0 0,1-2 0,-1-2 0,1-1 0,-3-1 0,1 0 0,0 0 0,1 2 0,-1-2 0,1 1 0,-1-1 0,-1 0 0,1 2 0,0-2 0,-1 1 0,3 1 0,-2-2 0,1 1 0,0 1 0,-1-2 0,1 1 0,-1-1 0,0 0 0,-1 0 0,1 0 0,0 0 0,1-1 0,-1 1 0,1-2 0,0 1 0,-1 1 0,1-3 0,-1 2 0,0 0 0,1 0 0,0 0 0,2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25.1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203 208 24575,'35'-1'0,"-2"-1"0,-9 2 0,-1 0 0,0 0 0,0 0 0,1 1 0,0 1 0,-4 2 0,-1 1 0,-5 0 0,-1 0 0,-2-2 0,-1 1 0,-1-2 0,-2 0 0,-31-20 0,7 6 0,-30-18 0,13 11 0,-2 0 0,1 1 0,-2 2 0,0 0 0,0-1 0,0 1 0,4 1 0,4 1 0,4 3 0,5 3 0,1 4 0,4 1 0,1 3 0,3 0 0,4 0 0,26 8 0,-8-5 0,20 5 0,-15-7 0,0-1 0,0 0 0,1 0 0,0 0 0,4 0 0,1 0 0,0-1 0,1 0 0,-1-1 0,0 0 0,0 1 0,1 0 0,1 1 0,0 0 0,1 1 0,0 2 0,1 3 0,-1 2 0,0 0 0,-1 2 0,-1-1 0,1 2 0,0-1 0,1 0 0,0 0 0,1-1 0,0 2 0,-1 0 0,0 0 0,-2 0 0,0 1 0,-1 0 0,-2 1 0,-1-1 0,-1-1 0,-1 0 0,-1 1 0,1 0 0,0-1 0,-1 0 0,0 0 0,-1 0 0,-2-1 0,0 0 0,0-1 0,0 0 0,-1 1 0,1 0 0,-2 0 0,1 0 0,1 0 0,0 0 0,-1 0 0,-1-2 0,-2 0 0,1 1 0,0-1 0,0 1 0,1-1 0,0 1 0,2 0 0,0 2 0,2 1 0,0 2 0,2 2 0,0 2 0,0 2 0,0 3 0,-1 3 0,-1 3 0,-1 3 0,0 0 0,-2 0 0,0 0 0,-1 0 0,-1 2 0,-1 1 0,1 0 0,-1 1 0,-1-1 0,1-3 0,-1-3 0,-1-7 0,-1-6 0,-2-5 0,-3-6 0,-9-25 0,3 9 0,-8-19 0,5 17 0,0 1 0,-2-3 0,-4-5 0,-5-5 0,-2-5 0,-2-1 0,2 1 0,5 7 0,2 3 0,4 5 0,1 3 0,1 0 0,1 1 0,-1 1 0,2-1 0,-1 1 0,0 0 0,1 0 0,0 0 0,-1-1 0,0-1 0,-1-1 0,-1 1 0,1-1 0,0 2 0,0-1 0,-1 0 0,-1 1 0,-1-2 0,0 1 0,0 0 0,1 1 0,-1 1 0,0 1 0,-2 0 0,-1-1 0,-1 1 0,-1-1 0,0 0 0,-2 0 0,0-1 0,-1 0 0,0 0 0,1-1 0,-2 1 0,0-1 0,-1 0 0,-1 2 0,2 0 0,-1-1 0,0 0 0,-1 0 0,0-1 0,-2 0 0,0 1 0,-1 0 0,0 2 0,2 1 0,2 2 0,2 0 0,1-1 0,2 1 0,1-1 0,1 0 0,0 1 0,0-1 0,-2 0 0,2 0 0,-2 0 0,2 1 0,1-1 0,2 1 0,4-1 0,1 0 0,3 0 0,14 1 0,-2 1 0,13 2 0,-5 3 0,3 0 0,5 0 0,-1 0 0,-1 0 0,-3 0 0,-4 0 0,1 0 0,-1 0 0,0 0 0,-2-2 0,-2 1 0,-1-1 0,0 1 0,0 0 0,0 1 0,-1 0 0,-2 0 0,0 0 0,0 0 0,1-1 0,1 0 0,1 0 0,2 0 0,3 1 0,-1 0 0,1 0 0,-2 0 0,1 1 0,0 1 0,1 2 0,1 1 0,-1 0 0,1 1 0,0 0 0,-1 0 0,-1 0 0,0 0 0,-1-1 0,0 1 0,-2-1 0,-1 1 0,-1-1 0,-1 0 0,-1-1 0,-1 1 0,1 0 0,0-1 0,-1 0 0,0 0 0,1 2 0,-3-1 0,3 1 0,0 1 0,0-1 0,1 1 0,-1 0 0,-1-1 0,1 0 0,0 1 0,0 2 0,2 1 0,1 2 0,1 3 0,0 0 0,-1 0 0,0 1 0,0-2 0,-1 0 0,0-1 0,0-2 0,-1 1 0,0 0 0,0 0 0,0 1 0,0-2 0,0 0 0,-2-1 0,-2-3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30.2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1654 1 24575,'22'24'0,"-1"-2"0,-10-8 0,1 0 0,1 1 0,-1-2 0,0 1 0,0 0 0,-1-1 0,0 1 0,0-1 0,-1 0 0,0-1 0,0 0 0,-1 0 0,0 0 0,-1-1 0,-1-2 0,-1-1 0,-1 0 0,-1-1 0,0 0 0,0 0 0,1 0 0,0 0 0,0 1 0,0-1 0,1 1 0,0 0 0,-1 2 0,1 0 0,-1 0 0,1 1 0,-1-1 0,-1-1 0,0 0 0,0 0 0,-1 0 0,1 0 0,0-1 0,-1 1 0,-1-2 0,0 0 0,1 3 0,-2-2 0,2 1 0,-1-1 0,-1-2 0,1 5 0,-1-4 0,-1 1 0,0 1 0,0-3 0,0 4 0,0-3 0,0 2 0,0 0 0,0 0 0,0-1 0,0 0 0,0 0 0,0 1 0,0 1 0,0-2 0,0 1 0,0 0 0,-1-2 0,0 3 0,-1-2 0,-1 0 0,1 1 0,0-2 0,-1 2 0,0-2 0,0 2 0,1-2 0,0 0 0,0 1 0,0 1 0,0 0 0,0 2 0,1-1 0,0 2 0,1-1 0,-1 0 0,0-1 0,0 0 0,0-1 0,1-1 0,0 1 0,0-1 0,0 1 0,0 0 0,-1-1 0,0 2 0,0-1 0,0-1 0,-1 1 0,1-1 0,-1 2 0,0 0 0,-1 0 0,1 0 0,-1 1 0,0-1 0,-1 1 0,1 0 0,-1-1 0,1 0 0,-1-2 0,1 0 0,-1 1 0,0-1 0,0-1 0,0 1 0,0-1 0,0 0 0,0 0 0,-1 0 0,0 0 0,1 0 0,-1 0 0,1 0 0,0 1 0,0-1 0,-1 0 0,-1 1 0,0 0 0,0 2 0,-1 1 0,0-1 0,-1 1 0,1 0 0,0 0 0,1 0 0,0 0 0,-1 0 0,0 1 0,-1 0 0,0-1 0,0 0 0,0 0 0,0-1 0,0 0 0,0 1 0,0-1 0,-1 1 0,0-1 0,0 0 0,0-1 0,1 0 0,-1-1 0,-1 1 0,-1-1 0,0-2 0,-1 0 0,1 0 0,-2-2 0,-2-1 0,-2 0 0,-1-1 0,-1 0 0,-3-1 0,-2 1 0,-1-1 0,-1 2 0,1 0 0,3 0 0,0 2 0,2 0 0,2 1 0,1 0 0,3-1 0,1 0 0,3-1 0,0 0 0,2 0 0,0 0 0,1-1 0,-1 1 0,-1 1 0,2 0 0,-1-1 0,1-1 0,0 1 0,-2-1 0,-1 1 0,-1 0 0,-2 0 0,1-1 0,0 1 0,-1-1 0,-1 0 0,-1 0 0,-1 0 0,-1 0 0,-2 0 0,-3-1 0,-2 1 0,-2-1 0,-2 0 0,-1-1 0,-2 0 0,-1-1 0,-1 0 0,0 0 0,-1 0 0,0 0 0,0 0 0,-1 0 0,0 0 0,-1 0 0,1 0 0,2 0 0,0 0 0,3 0 0,1 0 0,1 0 0,1 0 0,0 0 0,-1 0 0,-1-1 0,-2-1 0,-4-1 0,0-1 0,1 0 0,3-1 0,5 1 0,6 2 0,5 1 0,4 0 0,5 1 0,3-1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40.5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24575,'0'22'0,"0"-2"0,1-11 0,0 0 0,2 2 0,-1 0 0,1 1 0,0 0 0,0-1 0,-1 0 0,0-1 0,0 0 0,0 0 0,0-1 0,0 0 0,0 0 0,-1-1 0,0 0 0,1 0 0,0 0 0,0 1 0,0-1 0,0-1 0,1 3 0,-1-2 0,0 2 0,1-3 0,-2 1 0,4 0 0,-2-1 0,2 0 0,2-1 0,-1-3 0,3 0 0,0-2 0,-2-1 0,3 2 0,-3-1 0,1 2 0,3 1 0,-4-1 0,2 2 0,-2-1 0,1 0 0,-1-1 0,1 0 0,3 0 0,-3-1 0,3 1 0,-4-1 0,1-1 0,3 1 0,-4-1 0,4 1 0,-4-2 0,0 0 0,5 0 0,-5 0 0,4 0 0,-1 0 0,0 0 0,0 0 0,-2 0 0,1-1 0,1-1 0,0 0 0,1-1 0,-1 1 0,0-1 0,1 0 0,-1 1 0,-1 1 0,0-1 0,0 0 0,0 0 0,0 1 0,-2 0 0,4 0 0,-3-1 0,3-1 0,-3 2 0,-1-1 0,4 0 0,-4 1 0,5-1 0,-5 0 0,1-1 0,3 1 0,-2 1 0,1-1 0,-1 0 0,-3 1 0,6-1 0,-4 0 0,3 0 0,-4 0 0,1 0 0,3 0 0,-3 0 0,4-1 0,-3 1 0,1 0 0,1 0 0,1-1 0,3 0 0,0 0 0,1-1 0,-1 0 0,0 1 0,-2 0 0,-1 0 0,-1 1 0,0 0 0,1 0 0,-1 0 0,2-1 0,0 1 0,1 0 0,0 0 0,1 1 0,0-1 0,0 1 0,-1-1 0,0 0 0,0-1 0,0 0 0,1-1 0,0 0 0,1 0 0,1 0 0,-2 0 0,0 0 0,-2 0 0,0-1 0,0 0 0,-1 1 0,0-1 0,0 1 0,1-1 0,0-1 0,2 0 0,0 0 0,1 1 0,1-1 0,0 1 0,-1 1 0,0-2 0,0 1 0,-1 0 0,0-1 0,-1 1 0,1-1 0,-1 1 0,1 0 0,0 0 0,1 0 0,-1 0 0,0-1 0,-1 1 0,-1 0 0,-1 1 0,-3 2 0,-2 0 0,-20 17 0,8-10 0,-15 14 0,14-12 0,-1 0 0,0 1 0,1-2 0,0-1 0,0 1 0,0 0 0,0 1 0,0 0 0,-1-1 0,1 0 0,0-1 0,-2 1 0,2 0 0,-2 1 0,2-3 0,-3 3 0,1-3 0,-3 2 0,2-1 0,0-2 0,0 0 0,0 1 0,-1-1 0,1-1 0,0 0 0,0 0 0,1 1 0,1-2 0,-4 3 0,2-1 0,-2 0 0,4 0 0,0-1 0,-2 1 0,0 0 0,-1 1 0,1 0 0,3-2 0,-5 1 0,4-2 0,-3 1 0,1 0 0,2 0 0,-3 1 0,2 0 0,-1-1 0,-1 0 0,1 0 0,-1 0 0,0 0 0,1 0 0,-2 0 0,-1 0 0,0 0 0,0 0 0,1-1 0,0 0 0,1-1 0,2 1 0,-1 0 0,0 0 0,1-1 0,-2 0 0,0 0 0,1 1 0,-2 0 0,0 0 0,1 0 0,-1 0 0,0 0 0,2 0 0,-1 0 0,1 0 0,0 0 0,0 0 0,1 0 0,-1-1 0,-1 0 0,-1 0 0,0 1 0,-1 0 0,0 0 0,-1-1 0,0 1 0,-1 0 0,0 0 0,-1 1 0,1-1 0,0 0 0,0 0 0,1 0 0,-1 1 0,0-2 0,0 0 0,-2 0 0,-2 0 0,-1 0 0,-2 0 0,0 0 0,0 0 0,0 0 0,2 0 0,-1 0 0,2 0 0,2 0 0,-1 0 0,2 0 0,0 0 0,1 0 0,0 0 0,1 0 0,0 0 0,1 0 0,1 0 0,1 0 0,-1 0 0,1 0 0,1 0 0,1 2 0,6 9 0,1-5 0,6 9 0,-1-9 0,0 1 0,3 0 0,-1-4 0,1 1 0,3-2 0,-2-1 0,1-1 0,1 0 0,-2 0 0,2 0 0,-1 0 0,-3 0 0,7 0 0,-7 0 0,4 0 0,0 0 0,-4 0 0,6 0 0,-4 0 0,0 0 0,2 0 0,-3 0 0,2 0 0,1 1 0,-3 0 0,2 0 0,-1-1 0,1 0 0,2 0 0,-4 0 0,2 0 0,0 0 0,-1 0 0,2 0 0,-2 0 0,1 0 0,2 0 0,-3 0 0,3 0 0,-3 0 0,0 0 0,1 0 0,0 0 0,-1 0 0,3 0 0,-2 0 0,2 0 0,-4 0 0,1 0 0,3 0 0,-3 0 0,3 0 0,-3 0 0,-1 0 0,4 0 0,-3-1 0,2 0 0,-1-1 0,-2-1 0,2 0 0,0-1 0,-2 1 0,2 0 0,-1 0 0,-1 0 0,2-1 0,-1-1 0,-2 2 0,4-3 0,-4 4 0,3-3 0,-2 2 0,1-1 0,1 0 0,-1 0 0,-1 1 0,2-2 0,-3 3 0,3-1 0,-1 1 0,0 0 0,3-2 0,-3 1 0,2 0 0,-2 1 0,0-1 0,1 0 0,0 0 0,-1 0 0,-1 0 0,1 0 0,0 0 0,2-1 0,0 0 0,2 0 0,0-1 0,1 0 0,2-1 0,1 0 0,0 0 0,0 0 0,-3 1 0,-2 1 0,-5 3 0,-3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47.9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1283 1 24575,'-7'25'0,"-1"0"0,2-12 0,0-1 0,1-1 0,2-3 0,0-1 0,0 1 0,1 0 0,1 0 0,-1 2 0,1-3 0,-1 2 0,-1 2 0,1-2 0,-1 3 0,1-4 0,1-1 0,-2 3 0,0-2 0,0 2 0,-1-3 0,0 0 0,-1 1 0,1-1 0,0-1 0,-3 2 0,2-2 0,-2 0 0,1 0 0,-1-1 0,1 1 0,0 1 0,1-2 0,-1 3 0,1-2 0,0 1 0,1-1 0,-1 0 0,-2 3 0,2-2 0,-2 2 0,3-3 0,0 0 0,-2 2 0,2-1 0,-2 0 0,2-1 0,-1 0 0,-1 0 0,0 1 0,0 0 0,2-2 0,-2 2 0,0-1 0,1 0 0,-2 0 0,2-1 0,-2 0 0,-1 2 0,3-3 0,-3 2 0,2-1 0,0 1 0,-1 1 0,2-2 0,-1 4 0,0-3 0,-1 2 0,1-2 0,0 0 0,1 0 0,-2-1 0,1 2 0,0-2 0,-1 2 0,0-2 0,1 0 0,-2 1 0,4-1 0,-4 0 0,2 1 0,-1-2 0,-1 1 0,2-2 0,-3 1 0,3 0 0,-1 0 0,-2 1 0,4-1 0,-4 1 0,2-1 0,0-1 0,-2 1 0,3 0 0,-4 0 0,4-1 0,-4 1 0,4-2 0,-4 2 0,1-1 0,2 0 0,-2 0 0,2 0 0,0 0 0,-3 0 0,3-1 0,-1 1 0,-2 0 0,4-1 0,-5 2 0,4-2 0,-2 0 0,-1 1 0,3-1 0,-2 0 0,0 2 0,3-3 0,-4 3 0,2-1 0,-1 0 0,1 0 0,0-1 0,-1 1 0,0-1 0,2-1 0,-2 1 0,1 0 0,0 1 0,-2-2 0,3 1 0,-3 1 0,4-2 0,-4 3 0,2-2 0,0 1 0,-3 0 0,5-2 0,-4 1 0,0 0 0,2 0 0,-3 0 0,3-1 0,-1 1 0,1 0 0,-1 0 0,-1 0 0,3-1 0,-3 2 0,3-2 0,-3 1 0,3-1 0,-3 1 0,1 0 0,0 0 0,0-1 0,0-1 0,2 1 0,-4 1 0,5 0 0,-5 1 0,4-2 0,-2 1 0,-1-1 0,3 0 0,-2 0 0,-1 1 0,2-2 0,-1 1 0,1-1 0,-3 2 0,3-1 0,-3 2 0,3-2 0,0-1 0,-3 1 0,4 0 0,-5 0 0,5 0 0,-1-1 0,-2 0 0,2 0 0,-1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7:55.5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24575,'29'0'0,"10"0"0,6 0 0,7 0 0,7 0 0,-8 0 0,2 5 0,6 6 0,3 8 0,6 7 0,-3 2 0,-3 0 0,-2-2 0,-7-1 0,-5-1 0,-3-3 0,-5 0 0,-4-4 0,-5 0 0,-3-2 0,-2-1 0,-3 0 0,0 0 0,-1 1 0,-1-1 0,-3-1 0,-3-3 0,-4-3 0,-3-3 0,-29-21 0,1 6 0,-33-13 0,5 15 0,-11 4 0,-6 2 0,-2-1 0,2-1 0,9-1 0,10 0 0,9 0 0,7 0 0,5 0 0,4 1 0,2 1 0,2 1 0,1 0 0,0 0 0,2-1 0,-1-1 0,2 1 0,-2 0 0,-2 0 0,-2-1 0,-2 0 0,-3-2 0,-1 0 0,-2-1 0,0-1 0,0 0 0,1 1 0,3-1 0,2 1 0,3 1 0,1 1 0,2 1 0,2 1 0,1 1 0,3 1 0,3 0 0,25 10 0,-7-3 0,20 8 0,-13-5 0,3 0 0,2 1 0,4 0 0,1 0 0,0-2 0,1 0 0,-3-2 0,-3-1 0,-4 0 0,-2-1 0,-1 0 0,-1-1 0,-1 0 0,0 1 0,-2 0 0,-1-1 0,0-1 0,-2 0 0,0 0 0,-1-1 0,-2 0 0,4 0 0,-2 0 0,2 0 0,-4 0 0,2 1 0,-1 0 0,2 1 0,-3-1 0,2 0 0,-1 1 0,1-1 0,0 1 0,-1 0 0,1 1 0,1-1 0,3 2 0,2 2 0,2 1 0,3 1 0,1 0 0,3 0 0,3 1 0,3-1 0,2 0 0,2-1 0,-1 0 0,-2 1 0,-1 0 0,-2-1 0,-1 2 0,-3-1 0,-3 0 0,-2-2 0,-3 0 0,-1 0 0,-1 0 0,0-1 0,1 0 0,-1 0 0,-2-1 0,-3-1 0,-4-1 0,-25 0 0,12-1 0,-19 0 0,18-1 0,-2 0 0,0-1 0,2 0 0,0 0 0,-1 0 0,-1 1 0,0 0 0,1-1 0,-1 0 0,2-1 0,1 1 0,0 0 0,-4-2 0,2 3 0,-3-2 0,2 2 0,0-1 0,0 0 0,0 0 0,0 1 0,1 0 0,-2 0 0,0 0 0,0-1 0,0 0 0,1 0 0,2 0 0,0 0 0,-2 0 0,0 0 0,-1-1 0,-1 1 0,0 0 0,2-1 0,0 1 0,1-1 0,0 0 0,0-1 0,-1-1 0,-1 0 0,1 0 0,1 0 0,2 1 0,1 1 0,-2 0 0,1-1 0,-3 0 0,1-1 0,2 2 0,-1-1 0,0 1 0,0-1 0,0 1 0,1-1 0,0 1 0,1 0 0,-5-2 0,2 2 0,-3-2 0,2 1 0,0 1 0,0-1 0,1 0 0,-1 0 0,0 0 0,0-1 0,1 1 0,1-1 0,1 1 0,0 0 0,1 0 0,-2 0 0,0 0 0,0 0 0,1 0 0,1 0 0,-3-1 0,4 1 0,-5-2 0,5 2 0,-4 0 0,2 0 0,0 0 0,-1-1 0,2 2 0,-3-2 0,2 1 0,-2 0 0,2-1 0,0 1 0,-1-1 0,0 0 0,1 1 0,1-1 0,0 0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13.9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652 2110 24575,'-24'-19'0,"3"3"0,8 4 0,0-1 0,-1-1 0,0 0 0,0-1 0,0 1 0,0 0 0,-2-1 0,0 0 0,-1-1 0,0-2 0,0 1 0,-1-2 0,1 1 0,0 0 0,0 0 0,1 1 0,1 2 0,1 1 0,3 2 0,1 2 0,1 0 0,1 2 0,-1-2 0,0 1 0,0-3 0,0-1 0,0-1 0,1-1 0,1-1 0,0 1 0,2-1 0,-1 1 0,1-1 0,-1-1 0,1 0 0,0-1 0,1-2 0,0 1 0,0 0 0,1-1 0,1 0 0,0 0 0,-1 1 0,1-2 0,0 0 0,-1-2 0,0-2 0,0-1 0,-2-2 0,0 2 0,0 1 0,1 3 0,1 3 0,0 1 0,0 0 0,2 1 0,1-1 0,0 0 0,0 1 0,0 1 0,0 0 0,0 2 0,0 0 0,0 1 0,0-1 0,0-1 0,0 0 0,0 0 0,0 0 0,0 1 0,1 2 0,0 0 0,1 1 0,0-1 0,-1 1 0,2 0 0,-1 0 0,1 1 0,1 1 0,0 0 0,0 0 0,0 0 0,0-2 0,0-1 0,0-2 0,0 1 0,0-1 0,0 0 0,0 1 0,0-2 0,2-1 0,1-1 0,0 0 0,1 2 0,0 0 0,-1 1 0,0 0 0,0-1 0,1 1 0,-1 0 0,0-1 0,0 0 0,1 1 0,0 2 0,1 2 0,0 2 0,1 1 0,1-1 0,1 1 0,-1-2 0,1 0 0,0-2 0,-1 0 0,1-2 0,0 0 0,2-1 0,1 0 0,-1 0 0,1 0 0,-1 1 0,-1 1 0,0 1 0,0 0 0,0 1 0,-1-2 0,0 1 0,-2 0 0,-1 0 0,-1 1 0,0-1 0,0 0 0,0-1 0,0 1 0,-1 0 0,1 2 0,1 1 0,0 2 0,1 0 0,1 1 0,1 0 0,0-1 0,0 1 0,0-1 0,1 0 0,-2 0 0,0 1 0,0-1 0,-2 1 0,0 2 0,-1 0 0,-1 2 0,3-2 0,-3 1 0,2-2 0,-1 1 0,1 0 0,0-1 0,-3 1 0,2-1 0,-1 0 0,2 1 0,-1 1 0,1 5 0,-1 2 0,-1 3 0,0 1 0,-2-3 0,0 1 0,-2 1 0,0 1 0,-1 2 0,-1 0 0,0-1 0,0 1 0,0-1 0,1 0 0,0 0 0,0-1 0,-1-1 0,1 0 0,0 0 0,1 0 0,1 0 0,0-1 0,-25-3 0,8-3 0,-20 0 0,13-1 0,-3 2 0,-1 3 0,0 2 0,-1 1 0,0 1 0,-2-1 0,0 1 0,1-1 0,4 1 0,3-2 0,4-1 0,2-1 0,3-2 0,2 0 0,0-1 0,-1 1 0,1 1 0,-1 1 0,2 0 0,0 0 0,0 0 0,-2 1 0,2-2 0,-1 1 0,0 2 0,1-2 0,-3 2 0,3-2 0,0 0 0,2 1 0,-1-1 0,1 1 0,-1 0 0,-1 1 0,2 1 0,-2-1 0,1 0 0,0 0 0,-1 0 0,-3 0 0,-1 2 0,1-1 0,0 1 0,1-1 0,2-2 0,2 0 0,-3 2 0,4-2 0,-2 2 0,1-2 0,0 0 0,-1 1 0,0 0 0,-1 1 0,-1 2 0,-1 0 0,-1 2 0,0-2 0,1 1 0,0-2 0,2-1 0,1 1 0,-1 0 0,0 0 0,0 1 0,0-1 0,1 1 0,-1 1 0,-2-1 0,0 1 0,0-1 0,1 0 0,1-1 0,1-1 0,0 0 0,0 1 0,1-2 0,1 0 0,0-1 0,0 2 0,1 1 0,0-2 0,1 2 0,1-2 0,-1 3 0,1-3 0,-1 2 0,-2 0 0,1-1 0,-2 3 0,1-2 0,0 1 0,0 0 0,1-1 0,2 0 0,-1 0 0,1 0 0,-1 0 0,-1 1 0,1 0 0,1-2 0,0 0 0,0 0 0,1 0 0,0 0 0,-1 2 0,0-3 0,-1 2 0,-1 0 0,2-1 0,-3 3 0,3-3 0,0 0 0,0 2 0,1-1 0,0-1 0,0 1 0,0 0 0,0-1 0,-1 1 0,-1-1 0,2 1 0,0-2 0,0 3 0,0-2 0,0 1 0,0-1 0,0-1 0,0 3 0,-1-2 0,0 0 0,0 3 0,0-5 0,1 3 0,-1-1 0,0 1 0,0-1 0,-2-1 0,1 1 0,0 0 0,0 2 0,1-3 0,0 2 0,-1-1 0,1 0 0,-1 1 0,0-2 0,1 2 0,0-1 0,0 0 0,0 1 0,0 0 0,0-3 0,1 6 0,0-5 0,0 1 0,0 1 0,0 0 0,0-1 0,0 1 0,0-2 0,0 1 0,0 2 0,0-4 0,0 5 0,1-5 0,2 5 0,0-4 0,1 3 0,0-4 0,-1 0 0,2 2 0,-1-3 0,2 5 0,-2-4 0,1 1 0,1 0 0,-2-1 0,2 2 0,-1-2 0,0 0 0,1 2 0,-2-2 0,1 2 0,0 0 0,-1-1 0,1 3 0,-2-3 0,1 0 0,1 2 0,-1-2 0,1 3 0,-1-2 0,0 1 0,1 0 0,0 0 0,-1 0 0,2-1 0,-2 1 0,1-2 0,0 1 0,-2-3 0,4 5 0,-3-4 0,2 1 0,0 0 0,-1-2 0,3 1 0,-2 0 0,0-1 0,3 2 0,-2-1 0,3 2 0,-3-2 0,1 0 0,-1 1 0,1-1 0,-1 0 0,1 1 0,-1 0 0,1 0 0,-1 1 0,1-1 0,0 0 0,-1 0 0,1 0 0,-1-1 0,1 1 0,-1-1 0,1 0 0,-1 1 0,1 0 0,1 1 0,-1-1 0,1 0 0,0 0 0,-2 0 0,1 0 0,-1 0 0,1 1 0,-1-2 0,1 0 0,0 0 0,-1-2 0,1 1 0,-1-1 0,0 0 0,3 0 0,-4 0 0,3-1 0,1 1 0,-2 0 0,2 1 0,-2-2 0,0-1 0,-1 1 0,2 0 0,0 1 0,0 0 0,1-1 0,-1 0 0,-1 0 0,-1 0 0,2 1 0,-1-1 0,-1 0 0,2 1 0,-4-1 0,4 1 0,1 1 0,-1-1 0,4 2 0,-5-2 0,1 0 0,-2 1 0,1-1 0,1 1 0,0-1 0,1 1 0,-1 0 0,0 0 0,-1-1 0,0 1 0,1-1 0,0 1 0,0-1 0,0 1 0,1 0 0,1 1 0,0 0 0,2-1 0,-1 0 0,-1 0 0,-2 0 0,0 0 0,-2-2 0,1 0 0,1 0 0,-1 0 0,1 0 0,1 1 0,-1-1 0,-1 0 0,1 0 0,-2 0 0,2 0 0,-1 0 0,2 1 0,0-1 0,-1 0 0,-1 0 0,0-1 0,2 1 0,-3-1 0,4 0 0,-2 0 0,2 1 0,0 0 0,0 0 0,-1 0 0,-1 0 0,-1-1 0,0 0 0,3 0 0,-3 1 0,2-1 0,0 2 0,-3-2 0,3 1 0,-2-1 0,0 1 0,0-1 0,1 0 0,0 0 0,0 0 0,-2-1 0,5 2 0,-4-1 0,4 0 0,-3 0 0,0-1 0,-1 0 0,2-1 0,0 1 0,1 0 0,-1 1 0,1 0 0,-1-1 0,0 1 0,-1-1 0,-1 0 0,0 1 0,4-2 0,-1 2 0,3-1 0,-3 0 0,0 1 0,0-1 0,-1 0 0,0 0 0,0-1 0,-1 1 0,0 0 0,-1 0 0,0-1 0,2 1 0,0 0 0,-1 0 0,0 0 0,-1-1 0,1 0 0,0 0 0,0 0 0,0 0 0,1 0 0,1 0 0,0 0 0,1 0 0,0 0 0,0 0 0,1 0 0,-2 0 0,-1 0 0,0 0 0,-1 0 0,-1 0 0,3 0 0,-2 0 0,1 0 0,-2 0 0,0 0 0,2 0 0,-1 0 0,0 0 0,-2 0 0,1 0 0,3 0 0,-3 0 0,1 0 0,1 0 0,-2 0 0,3 1 0,-3 0 0,-1 1 0,-2 8 0,-2-5 0,-6 7 0,-11-16 0,6 4 0,-6-8 0,10 6 0,-4-1 0,-1 1 0,-4 2 0,-1 0 0,-1 0 0,-1 0 0,0 0 0,1 0 0,0 0 0,1 0 0,0 0 0,2 0 0,2 0 0,3 0 0,-2 0 0,0 0 0,-1 0 0,1 0 0,2 0 0,-2 2 0,30 6 0,-16-3 0,24 5 0,-21-6 0,4 0 0,2 1 0,4 0 0,1 0 0,-2 0 0,-1 0 0,-4-2 0,-2-1 0,-1-1 0,-2-1 0,2 2 0,-1 0 0,1 0 0,1 2 0,-3-2 0,2 2 0,0-2 0,0-1 0,0 0 0,-1-1 0,1 1 0,2-1 0,1 1 0,0 0 0,2-1 0,0 0 0,-1 0 0,1 0 0,-2 0 0,0 0 0,-2 0 0,0 0 0,0 0 0,0 0 0,0 0 0,-1 0 0,0 0 0,-2 0 0,3 0 0,-3 0 0,5 0 0,-5 0 0,2 0 0,2-1 0,-3 0 0,3 0 0,-3-1 0,-1 1 0,4-2 0,-2 2 0,1-2 0,0 0 0,-3 1 0,3-1 0,-3 0 0,3-1 0,-3 1 0,4-3 0,-2 3 0,-1-1 0,1 1 0,-2 0 0,1 2 0,3-1 0,-4 0 0,3 0 0,0 0 0,-2 0 0,3-1 0,-2 1 0,-1 1 0,2-1 0,-1 0 0,0-1 0,0 0 0,-2 1 0,4 0 0,-4 0 0,-30 4 0,6-1 0,-28 5 0,19-1 0,-4 0 0,-1 0 0,0 0 0,5-2 0,4 0 0,3-1 0,1-1 0,-2 0 0,0 0 0,-3 0 0,0 0 0,0 0 0,-1-1 0,0 0 0,0 0 0,1 0 0,0 0 0,3 0 0,2-1 0,-1-1 0,0-2 0,1-1 0,0 0 0,1 0 0,1 1 0,2 0 0,0 0 0,0 0 0,1-1 0,0 0 0,2 1 0,2 0 0,1 3 0,-1 1 0,0-1 0,-1 1 0,2 0 0,-1 0 0,1 0 0,-1-1 0,1-1 0,-1 0 0,1 0 0,-1 2 0,0-1 0,-1-1 0,-3-1 0,-1-1 0,-2 0 0,-1 0 0,0 0 0,0-2 0,2 1 0,-1-1 0,3 0 0,2 1 0,3 0 0,3 1 0,-2-2 0,1-1 0,0-1 0,-1 1 0,2 2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22.5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936 1 24575,'2'26'0,"1"-3"0,1-13 0,-1 0 0,0-1 0,1 1 0,1-1 0,0 0 0,0 0 0,-2-2 0,0 0 0,0 2 0,0-2 0,1 2 0,-2-2 0,0 1 0,-1 3 0,-1-3 0,0 2 0,0-3 0,0 0 0,0 3 0,1-3 0,0 3 0,0-3 0,-1 1 0,2 1 0,-2-1 0,3 0 0,-1 0 0,1-1 0,-1 3 0,1-4 0,-1 3 0,0-1 0,1 0 0,-1 1 0,0-3 0,-1 4 0,1-2 0,-2 0 0,0 1 0,0-1 0,0 0 0,0 1 0,0-1 0,0-1 0,0 3 0,0-4 0,0 3 0,0-1 0,0-1 0,0 3 0,0-3 0,0 3 0,0-2 0,0 0 0,0 2 0,0-4 0,-1 3 0,-1-2 0,-1 0 0,-2 2 0,1-3 0,-1 2 0,0-2 0,2 0 0,-3 3 0,3-4 0,-2 3 0,2-1 0,2 1 0,-2 3 0,1-3 0,-1 0 0,0-1 0,-1 3 0,1-4 0,-1 4 0,0-1 0,1-2 0,0 2 0,1-2 0,0-1 0,-3 2 0,1 0 0,0-2 0,1 3 0,0-2 0,0-1 0,-2 4 0,3-5 0,-2 4 0,1-1 0,-1-1 0,0 1 0,0-2 0,-1 2 0,0 0 0,1-1 0,-2 2 0,2-3 0,-1 0 0,-3 2 0,1-2 0,-1 1 0,3-2 0,-2 1 0,2-1 0,-2 2 0,-1 0 0,2-2 0,-2 2 0,2-2 0,-1 1 0,1-2 0,-2 1 0,1-1 0,1 1 0,-3 2 0,2-2 0,-1 1 0,1-2 0,1-1 0,-5 3 0,4-1 0,-3 1 0,4-2 0,-1 2 0,1-2 0,-2 3 0,1-2 0,1-1 0,-3 4 0,3-4 0,-2 3 0,1-2 0,2-1 0,-4 3 0,4-3 0,-3 2 0,2-1 0,0 0 0,-2 1 0,3-2 0,-2 1 0,-1 1 0,2-1 0,-3 0 0,1 0 0,1-1 0,-1 1 0,1-1 0,0-1 0,-3 2 0,2-2 0,-3 1 0,2-1 0,0 0 0,-1 0 0,0-1 0,0 1 0,0-1 0,-1 0 0,-1 0 0,0 0 0,0 0 0,-1 1 0,1 1 0,1-1 0,0-1 0,1 0 0,0-1 0,0 1 0,2 0 0,-1-1 0,2 2 0,-5-1 0,3-1 0,-4 1 0,3-1 0,0 0 0,0-1 0,0 1 0,2 0 0,0 0 0,-3 0 0,3 0 0,-4 0 0,2 0 0,-1-1 0,-2 0 0,1 1 0,-1 1 0,0-1 0,0 0 0,0 0 0,0 0 0,1 0 0,2 0 0,3-1 0,3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37.9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1853 1581 24575,'0'-22'0,"1"4"0,0 11 0,0 1 0,-1-5 0,0 3 0,0-5 0,0 4 0,0 0 0,0 0 0,0 2 0,-1-4 0,0 4 0,-2-2 0,0 1 0,2 2 0,-3-4 0,1 3 0,0-1 0,-1-1 0,3 2 0,0-2 0,0-1 0,1 3 0,6-2 0,4 9 0,0 1 0,1 5 0,-5-1 0,0 0 0,0 3 0,-2-2 0,2 1 0,-1-2 0,2 3 0,-2-1 0,1 2 0,-1-2 0,0 1 0,0 0 0,-1 1 0,-1 1 0,0 0 0,-1-1 0,0-1 0,0 0 0,-1 1 0,1 0 0,-1 0 0,0 1 0,1 0 0,0-1 0,0 1 0,0 1 0,0-1 0,-1 1 0,0-1 0,0 0 0,0 0 0,0 0 0,0-1 0,-1 0 0,0-1 0,0 2 0,0-3 0,-7-29 0,1 7 0,-5-26 0,2 18 0,0-1 0,0-2 0,-1-1 0,1 1 0,1 3 0,0 2 0,2 2 0,0 2 0,-1 2 0,2 0 0,0 1 0,1 1 0,-1 0 0,-1-1 0,1 0 0,-1 1 0,1 0 0,1 0 0,-1 0 0,1 0 0,0 0 0,0 0 0,0 1 0,0 1 0,0 1 0,0 2 0,1 2 0,-2-1 0,0 1 0,-1-1 0,0 0 0,0 1 0,0 0 0,1 0 0,-2-1 0,2 1 0,-1-1 0,2-1 0,-1 2 0,1-3 0,-1 2 0,2 1 0,-3-3 0,3 3 0,-2-1 0,1-2 0,1 4 0,-1-4 0,0 0 0,1 1 0,1-2 0,-1 2 0,0-1 0,0 1 0,-1-1 0,0 0 0,0 2 0,1 0 0,-1-1 0,2 1 0,-1-4 0,1 6 0,-2-4 0,0 1 0,0 1 0,-1-3 0,2 4 0,-2-2 0,2 1 0,0 0 0,0 0 0,0 0 0,-3-5 0,3 3 0,-3-4 0,1 3 0,0-1 0,0-1 0,0 0 0,0-1 0,0 1 0,1 1 0,0 1 0,1 1 0,0 1 0,0 1 0,-1-1 0,0 0 0,-1 0 0,0-1 0,0 3 0,1 0 0,-3-1 0,2 1 0,-3 0 0,3 1 0,-4-1 0,4 3 0,-5-3 0,5 3 0,-5-3 0,4 2 0,-1-1 0,-1 1 0,2 0 0,-3-2 0,1 1 0,0 1 0,2-1 0,-2-1 0,2 1 0,-3-1 0,3 2 0,-1-1 0,0 1 0,1-1 0,-2 0 0,2 0 0,-1 0 0,0 1 0,1 0 0,-2 0 0,-1 0 0,1 0 0,-1 1 0,0-1 0,3 0 0,-3 1 0,0-1 0,1 1 0,0-1 0,-1 0 0,3 1 0,-5-2 0,5 1 0,-3-1 0,0 0 0,2 2 0,-2-2 0,1 1 0,1-1 0,-1 1 0,0-2 0,1 1 0,-1 0 0,1-1 0,-1 1 0,0-1 0,1 2 0,0-1 0,0 0 0,1 0 0,-1-1 0,-1 1 0,2 0 0,-1-1 0,0 1 0,2-1 0,-2 0 0,0 1 0,1-2 0,0 2 0,0-1 0,0 0 0,-1 0 0,2 0 0,-2 0 0,1-1 0,1 1 0,-2 0 0,0 1 0,1 0 0,-4-1 0,4 2 0,-3-1 0,2 2 0,-1 0 0,0 0 0,-1-1 0,2 1 0,-2-2 0,0 2 0,2-1 0,-2 1 0,3-1 0,-2-1 0,1 0 0,-1 0 0,0-1 0,0 1 0,0-1 0,0 1 0,2 0 0,-2 0 0,0 0 0,1 0 0,-1-1 0,1 2 0,-1 0 0,0-1 0,-1 2 0,1-2 0,-2 0 0,1 1 0,0-1 0,0 1 0,2 0 0,-1 1 0,-1 0 0,2 2 0,-3-1 0,2 1 0,0 0 0,-2 1 0,2 0 0,0-1 0,-2 0 0,3 0 0,-1-1 0,-2 1 0,4-1 0,-5-2 0,4 2 0,-2-2 0,-1 1 0,3 0 0,-2 0 0,2 1 0,-3-1 0,2 1 0,-1-1 0,-2 1 0,2-1 0,-2 1 0,3 0 0,-1 0 0,0 1 0,0-1 0,0 1 0,0 0 0,1 1 0,-1 0 0,-1-2 0,3 2 0,-5-2 0,4 2 0,-2 0 0,1 0 0,2 0 0,-5 0 0,5 0 0,-2 0 0,-1 0 0,2 0 0,-1 0 0,0 2 0,3-2 0,-6 4 0,6-2 0,-3 1 0,2 1 0,-1 0 0,1 2 0,1 0 0,0-1 0,1 1 0,0 1 0,0-1 0,-3-1 0,2-1 0,-5 2 0,4 0 0,-1 2 0,2-2 0,1 1 0,0-2 0,-2 2 0,1 0 0,-1 1 0,1 1 0,-1 1 0,1-1 0,0-1 0,2-1 0,0 0 0,0 0 0,0 0 0,1 2 0,0-2 0,0 2 0,1-2 0,1 2 0,0-1 0,1 0 0,0 0 0,0 2 0,0-2 0,0 2 0,0-1 0,0 2 0,0 1 0,0 2 0,0-2 0,0 1 0,-1-2 0,-1 0 0,0-1 0,0-1 0,0 0 0,2-1 0,0 2 0,0-2 0,0 2 0,0-3 0,0 0 0,13-1 0,-5-3 0,13-1 0,-6-2 0,3-1 0,1-3 0,1-1 0,-2-1 0,0 0 0,1-1 0,1 0 0,1-2 0,2 1 0,1-1 0,-1-1 0,3-3 0,1-2 0,2-4 0,1-2 0,-2 2 0,-1 2 0,-1 3 0,0 2 0,1 1 0,0 2 0,1 4 0,0 1 0,-1 1 0,0 0 0,-3 0 0,-2-1 0,-3 0 0,-2 0 0,-2-1 0,-2-1 0,-1 2 0,0-1 0,1 1 0,-2 1 0,0 1 0,-3 0 0,0 0 0,1-1 0,-1 0 0,-2-3 0,-3-3 0,-6 1 0,-3 1 0,-2 3 0,-2 3 0,2 1 0,-1-1 0,0 0 0,0 0 0,1 0 0,-2-1 0,3 2 0,-4-2 0,2 2 0,0-1 0,0-2 0,2-1 0,0 0 0,-1-1 0,1-1 0,2 2 0,26 19 0,-10-7 0,22 15 0,-20-14 0,-1-2 0,0 0 0,0-2 0,1 1 0,-1 0 0,-1 0 0,-1-1 0,0-1 0,-1 0 0,1 0 0,0-1 0,-1 1 0,-2-1 0,1 0 0,0 0 0,-1 0 0,4 0 0,-5 0 0,3 0 0,0-1 0,-3 1 0,3 2 0,-3-1 0,3 1 0,-2-1 0,1 0 0,-2 0 0,4 2 0,-6-3 0,6 3 0,-2-2 0,0 1 0,-1-1 0,2 1 0,-3-1 0,3 1 0,-1 0 0,-2-1 0,2 1 0,-1 1 0,-1-2 0,4 1 0,-4-2 0,2 0 0,1 2 0,-3-1 0,2 2 0,-1-2 0,0 0 0,3 1 0,-1 0 0,2 1 0,-4-1 0,2 2 0,0-1 0,2 2 0,-2-1 0,0 0 0,-2-1 0,1-1 0,-1 0 0,1 0 0,0 0 0,-1 1 0,1-1 0,-1 0 0,0 0 0,-1 0 0,4 1 0,-2-2 0,2 2 0,-4-2 0,1 1 0,1 2 0,-1-2 0,1 1 0,0-1 0,-2-1 0,4 2 0,-4-1 0,2 2 0,-1 0 0,-1 0 0,2 0 0,-1 0 0,1 0 0,0 1 0,-1-1 0,1 0 0,-1 0 0,0-1 0,0 0 0,-1 1 0,0-2 0,0 1 0,1 0 0,0 1 0,0 0 0,1 0 0,-1 0 0,1 0 0,-2 0 0,1 0 0,0 1 0,-2-1 0,1 0 0,0 0 0,-1 0 0,1 0 0,-1 0 0,1 1 0,0 1 0,0 0 0,0 1 0,1 0 0,0 2 0,0-1 0,0 1 0,0-1 0,0 1 0,0 0 0,0 1 0,-1 1 0,1-1 0,-1-1 0,0-1 0,-1 0 0,0-1 0,0 0 0,0 1 0,0 0 0,0 0 0,1 0 0,-1 1 0,1-1 0,0 1 0,0-1 0,0-1 0,0 1 0,-1 1 0,0 1 0,0-1 0,0 1 0,0 0 0,0 1 0,-1 1 0,0-1 0,-1 1 0,0 2 0,0 0 0,-1 1 0,-1 1 0,0 1 0,-1 0 0,0 1 0,0 1 0,0-4 0,0-7 0,0-4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42.9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970 679 24575,'0'-35'0,"0"-2"0,0 5 0,0-7 0,0-2 0,-3-3 0,-3 0 0,-3 1 0,0 2 0,1 5 0,2 3 0,2 2 0,1 0 0,0 2 0,1 1 0,-1 1 0,0 2 0,1 0 0,1 3 0,0 3 0,1 6 0,0 10 0,0 32 0,0-5 0,0 22 0,1-11 0,0 4 0,1 3 0,-1 2 0,-1-1 0,-2 0 0,-3 0 0,-3-1 0,-3-2 0,-1-5 0,0-5 0,-1-5 0,0-4 0,0-3 0,-1-2 0,1 1 0,0-1 0,1 0 0,1-2 0,0 1 0,0-1 0,-1-2 0,0-1 0,1-2 0,0-2 0,-1-1 0,0-1 0,-3-2 0,1-1 0,0 0 0,-1-1 0,1 0 0,1-1 0,0 0 0,0 0 0,-2 0 0,1 0 0,-1 0 0,1-1 0,0 0 0,1-1 0,0-2 0,1 0 0,-1-1 0,1 1 0,-1 1 0,2-1 0,0 0 0,0-1 0,-1 1 0,0-2 0,0 2 0,0-1 0,0 0 0,0 1 0,2 1 0,0 1 0,1 0 0,-1 0 0,1 0 0,0-1 0,-2 1 0,1 0 0,0 0 0,-1 0 0,0-1 0,1 1 0,-1-1 0,0 1 0,1-1 0,0 0 0,-1 1 0,1-1 0,0 1 0,-1 0 0,0 0 0,0 1 0,-1-1 0,0 0 0,1 0 0,0 0 0,0 1 0,0 0 0,2 0 0,33 0 0,-8 0 0,27 1 0,-14-1 0,7-1 0,1-1 0,-1 0 0,-4 1 0,-6 0 0,0 0 0,1 0 0,-1-1 0,1 2 0,-2 0 0,-1 1 0,-1 0 0,-1 0 0,1 0 0,-2 0 0,-3 0 0,-2 0 0,-4 0 0,-2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8:48.7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1393 1674 24575,'-39'-8'0,"-11"-3"0,-12-2 0,-16-2 0,-33-4 0,-12-1 0,-2 0 0,9 1 0,25 3 0,8 2 0,9-2 0,9 2 0,11 2 0,4 2 0,8 3 0,3 2 0,5 2 0,2 1 0,2 0 0,5-1 0,3 0 0,5 1 0,4 1 0,3 0 0,3 1 0,38 1 0,0 2 0,35 3 0,-6 4 0,5 0 0,3 1 0,6 0 0,-4-1 0,2-2 0,-4-1 0,-4-2 0,-7-1 0,-4-1 0,-5-1 0,-3-1 0,-1 1 0,-2 0 0,-3-1 0,-1 0 0,-5-1 0,-2 0 0,-3 0 0,-3 0 0,0 0 0,-1-1 0,-2-4 0,0-2 0,-1-3 0,0 1 0,2 2 0,2 0 0,1 3 0,3 2 0,2 2 0,2 3 0,6 6 0,6 6 0,8 4 0,8 1 0,3-1 0,6-1 0,6-3 0,5 0 0,7-2 0,3-1 0,-3-2 0,-1-1 0,-8-3 0,-7-3 0,-5-1 0,-7-2 0,-6 0 0,-4 0 0,-5-1 0,-2-1 0,-3 0 0,-3-1 0,-5 1 0,-6-1 0,-8 1 0,-6-1 0,-4 1 0,-2-1 0,-18-10 0,-14 6 0,-32-8 0,-20 10 0,-17 0 0,-11 2 0,7 2 0,13 1 0,17 0 0,16-1 0,2 0 0,3-2 0,3-1 0,0-1 0,1 1 0,-1 1 0,-1 1 0,1 1 0,0 1 0,3 0 0,2 0 0,3 0 0,3 0 0,4 0 0,3 2 0,3 4 0,2 5 0,1 4 0,0 4 0,-2 3 0,-3 3 0,-2 2 0,-3 2 0,2-4 0,2-4 0,0-5 0,1-5 0,2-2 0,0-1 0,2 1 0,4-2 0,4-1 0,7-2 0,33-21 0,-5 0 0,25-21 0,-18 4 0,-1-4 0,-4-1 0,-5 3 0,-4 3 0,-3 3 0,-2 2 0,0 2 0,0 1 0,0 0 0,-3 1 0,-2-2 0,-3 0 0,0 1 0,1 0 0,0 0 0,1 1 0,-1-2 0,1 1 0,0 0 0,-2 0 0,0 0 0,-1 0 0,0 1 0,0 3 0,0 1 0,0 2 0,0 2 0,-1 1 0,-1 1 0,-1 0 0,-3 3 0,-1 3 0,0 2 0,-1 2 0,1 2 0,-4-1 0,6 0 0,-2-7 0,6 1 0,1-5 0,0 2 0,1 0 0,3-2 0,1 0 0,2 0 0,-1 0 0,0 0 0,-1 0 0,-1 1 0,-2-2 0,-1 1 0,-1 1 0,0 2 0,0 1 0,0 2 0,0 0 0,0 0 0,0-1 0,0 2 0,0-2 0,0-1 0,0 1 0,0-4 0,0 3 0,0-2 0,0-1 0,2-1 0,0-2 0,2-3 0,0 0 0,1-3 0,-1 0 0,2 0 0,-1-1 0,0-1 0,0-1 0,0-1 0,2 0 0,-1 1 0,1 1 0,1-1 0,-1 0 0,-1-1 0,0 0 0,-3-2 0,-1 1 0,-1 0 0,0 1 0,1 5 0,1 4 0,1 4 0,0 2 0,1 0 0,0 1 0,1 2 0,-1 1 0,1 2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43.1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40 126 24575,'-5'1'0,"2"1"0,0-1 0,2 2 0,-2-2 0,3 1 0,-3-1 0,1 0 0,0 0 0,-1 0 0,1 1 0,1 0 0,-1 1 0,2 2 0,2-2 0,-2 1 0,1 0 0,1 1 0,-2-1 0,3 0 0,-3-1 0,3-1 0,-1 0 0,0 0 0,1-1 0,-1 0 0,0 0 0,0 0 0,-1 1 0,2 0 0,-3 1 0,3-1 0,-3 1 0,3-3 0,-1 1 0,0 1 0,-1-1 0,1 1 0,-2 1 0,3-3 0,-3 3 0,3-3 0,-1 3 0,0-1 0,1-1 0,-2 1 0,1-1 0,1 0 0,-1 0 0,0 0 0,1 0 0,-3 1 0,3-1 0,-3 1 0,3-1 0,-1 0 0,1-1 0,-1 1 0,1 0 0,-1 0 0,1-1 0,0 0 0,1 0 0,-1 0 0,3-1 0,-2 0 0,2-1 0,-3 1 0,1 0 0,-1 1 0,-1-1 0,1 0 0,-2 0 0,3 1 0,-3-2 0,2 2 0,1-3 0,-1 3 0,3-3 0,-2 3 0,-1-3 0,0 3 0,-1-3 0,1 3 0,2-5 0,-2 5 0,1-4 0,-1 3 0,-3-2 0,1 2 0,-1-2 0,0-1 0,0 1 0,2 2 0,-2-2 0,2 1 0,-2-1 0,0 0 0,0 0 0,0 0 0,0-1 0,0 1 0,0 0 0,0 0 0,0 0 0,0 0 0,-2 1 0,2-1 0,-2 2 0,2-2 0,0-1 0,0 1 0,0 0 0,0 0 0,0 0 0,0 0 0,0 0 0,0 0 0,0-1 0,0 1 0,0 0 0,0 0 0,0 0 0,-1-3 0,0 2 0,0-2 0,1 3 0,-1 1 0,0 0 0,0 0 0,1-1 0,-2 1 0,2-1 0,-2 2 0,2-3 0,0 1 0,-1 2 0,1-2 0,-2 1 0,1 0 0,0 0 0,-2 1 0,3-2 0,-3 3 0,1-1 0,-1 1 0,1-2 0,-1 2 0,3-3 0,-3 3 0,1-3 0,-1 3 0,1-3 0,-1 3 0,2-3 0,-1 3 0,1-3 0,-2 2 0,1 0 0,1 0 0,-2 0 0,1-2 0,-2 3 0,1-1 0,1-1 0,-1 2 0,2-1 0,-3 1 0,1-2 0,0 2 0,-1-1 0,1 1 0,0 0 0,-1 0 0,1 0 0,-2 0 0,2 0 0,-2 0 0,1 1 0,1-1 0,1 3 0,-1-3 0,2 3 0,-3-3 0,2 3 0,-1-3 0,2 3 0,-3-3 0,2 3 0,0-2 0,0 1 0,0 0 0,-1 0 0,1 0 0,0 0 0,1 1 0,-1-1 0,2 1 0,-3-3 0,3 3 0,-2-2 0,1 2 0,0 1 0,-2-1 0,3 0 0,-3-2 0,3 2 0,-3-3 0,2 3 0,-2-2 0,3 1 0,-3-1 0,3 1 0,-3-1 0,2 1 0,-1-1 0,1 3 0,0-2 0,-1 1 0,2 0 0,-2-2 0,2 2 0,2-1 0,-2 1 0,3-1 0,-3 1 0,3 0 0,-2 0 0,2-2 0,-3 2 0,1-1 0,1 0 0,-2 0 0,2 0 0,-1 0 0,-1 0 0,2 0 0,-1 0 0,0 1 0,2-3 0,-3 3 0,3-2 0,-1 1 0,-1 1 0,1-1 0,-1-1 0,0 2 0,2-3 0,-2 2 0,1-1 0,1-1 0,-1 2 0,1-2 0,-1 1 0,1-1 0,-1 2 0,1-2 0,0 0 0,0 0 0,1 0 0,-1 0 0,3 0 0,-2 0 0,5 0 0,-6-2 0,2 2 0,-3-1 0,1 1 0,1 0 0,-2-2 0,0 2 0,3-1 0,-1 1 0,4-2 0,-5 2 0,2-3 0,-2 3 0,1-2 0,-3 1 0,2 1 0,-2-3 0,1 2 0,-1-1 0,5 0 0,-5-1 0,6 0 0,-5 1 0,3-2 0,-2 3 0,-1-3 0,1 4 0,-3-3 0,3 3 0,-1-3 0,0 1 0,1 0 0,-3-1 0,1 2 0,1-1 0,-2-1 0,2 2 0,-1-1 0,-1-1 0,3 1 0,-2-1 0,2 1 0,-3 0 0,3 1 0,-3-1 0,2 0 0,-2-1 0,0 0 0,0-1 0,0 0 0,0 0 0,0 0 0,0 1 0,0 0 0,0 0 0,0-1 0,-2 1 0,2 0 0,-3 1 0,2 0 0,-2 0 0,2 0 0,-1-1 0,-1 3 0,1-1 0,0-1 0,-1 2 0,3-3 0,-3 3 0,3-3 0,-3 3 0,2-3 0,-2 3 0,3-3 0,-3 2 0,1 0 0,0 0 0,-1 0 0,3-1 0,-3 1 0,1 0 0,0-1 0,-1 2 0,3-3 0,-3 3 0,3-3 0,4 4 0,-1-2 0,5 3 0,-5-2 0,-1 1 0,1-1 0,-2 2 0,1-1 0,1-1 0,-3 3 0,3-1 0,-2 1 0,0 0 0,1-1 0,-2 0 0,1 0 0,1 0 0,0 0 0,1-1 0,-1 2 0,-1-2 0,-1 2 0,-1-1 0,0 1 0,-2-3 0,1 1 0,-4 1 0,2 0 0,-2-1 0,3 1 0,-1-2 0,2 1 0,0-1 0,0 2 0,-2-2 0,1 0 0,0 0 0,-1 0 0,1 0 0,0 0 0,0 0 0,-1 0 0,1 0 0,0 0 0,-1 0 0,1 0 0,0 0 0,-1 0 0,3 1 0,-2-1 0,1 3 0,-2-3 0,1 2 0,1-1 0,-2 1 0,2 1 0,-3 0 0,2-1 0,-2 2 0,1-2 0,-1 2 0,2-2 0,0 1 0,1-2 0,-3 2 0,3 1 0,-3-1 0,2-2 0,1 2 0,-1-1 0,3 1 0,-3-1 0,3 0 0,-3 0 0,2 1 0,-2-1 0,3 0 0,-1 0 0,-1 0 0,2 1 0,-2-2 0,2 2 0,-1-1 0,0 1 0,0-1 0,1 1 0,-1 0 0,0 1 0,0 0 0,-1 0 0,2-1 0,-2 0 0,2-1 0,0-1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19.0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1 581 24575,'23'23'0,"-1"-3"0,-7-7 0,0 1 0,0-2 0,-2 0 0,-3-5 0,-1 0 0,1-2 0,-1 1 0,1-1 0,2 2 0,-1 0 0,1 2 0,0 0 0,-2 1 0,1-1 0,0 1 0,0-2 0,1 2 0,0-1 0,0 0 0,-1-1 0,-1-1 0,-1 1 0,1-2 0,2 0 0,3 1 0,1 0 0,0 1 0,1-1 0,0-2 0,2 0 0,3-1 0,2 0 0,2-1 0,2-1 0,1-1 0,2-1 0,1 0 0,0 0 0,0 0 0,0 0 0,-1-1 0,2-2 0,3-2 0,1-2 0,3 0 0,0 1 0,0-1 0,-1-1 0,-2-3 0,-3-3 0,0-2 0,-1-3 0,-1-2 0,-1-1 0,0-2 0,-1 0 0,-1 1 0,-3-1 0,-4 2 0,-3 0 0,-2-3 0,-1-2 0,0 0 0,-3 0 0,-1 0 0,-3 3 0,-2 1 0,-2 4 0,-1 3 0,-3 3 0,0 2 0,-1 2 0,0 2 0,0-2 0,-2 0 0,0-4 0,0 1 0,-3-2 0,-1 3 0,0 4 0,0 4 0,-4 4 0,3 2 0,-7 4 0,2 4 0,-1 4 0,-3 1 0,0 2 0,-1-1 0,1 2 0,1 0 0,1 0 0,2 0 0,2 0 0,1-1 0,1-1 0,-2 1 0,1-1 0,0-1 0,1-2 0,2-1 0,-2 0 0,-1-2 0,0 2 0,-1-1 0,0 1 0,2-1 0,-1-1 0,0 0 0,-1 0 0,-2 0 0,0 1 0,-1-1 0,0 0 0,-1 0 0,-2 1 0,0 1 0,0 0 0,0-2 0,1-1 0,1-1 0,0-1 0,0-1 0,-2 1 0,1 0 0,-2-1 0,0-1 0,1-1 0,1 0 0,0 0 0,1 0 0,-2-1 0,0 0 0,-1 0 0,0-2 0,-2 1 0,-2-2 0,0 0 0,1 0 0,2-1 0,1 1 0,0 0 0,0 0 0,0 0 0,1 0 0,2 0 0,4 0 0,36 1 0,0-1 0,33 0 0,-7-2 0,18-9 0,13-11 0,6-12 0,-4-6 0,-16 5 0,-10 2 0,-12 3 0,-10-1 0,-7-1 0,-7-4 0,-3-4 0,-2-3 0,-2-3 0,0 3 0,0 1 0,0 6 0,1 5 0,-1 5 0,0 4 0,-3 4 0,-2 2 0,-2 1 0,-1 2 0,-1 0 0,-1 2 0,-1 0 0,-2 2 0,0-1 0,-1-2 0,-1-2 0,0-3 0,-1-2 0,0-2 0,0-1 0,0 0 0,0 2 0,0 2 0,0 8 0,0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33.8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1015 24575,'0'-27'0,"0"4"0,0 12 0,0 0 0,0 1 0,0 1 0,0 3 0,0-2 0,0-2 0,0 1 0,0-1 0,1 3 0,0-2 0,2 0 0,-1 1 0,0 0 0,1 1 0,0 0 0,1-3 0,-1 4 0,2-3 0,-2 3 0,0-1 0,3-2 0,-2 5 0,2-5 0,-2 2 0,0 0 0,1-1 0,-1 0 0,0 0 0,0 1 0,-1-1 0,1 2 0,0-3 0,0 2 0,1-2 0,-1 1 0,1 0 0,-1 1 0,0-1 0,-1 1 0,1 0 0,-1 0 0,1-1 0,0-1 0,0 1 0,0 0 0,-1 2 0,1-3 0,-1 3 0,3-4 0,-2 3 0,0 0 0,1 1 0,1 1 0,0-2 0,1 1 0,-1 0 0,1-1 0,1-3 0,-1 1 0,0 0 0,-1 1 0,-1 2 0,-1-1 0,2 0 0,0-1 0,1-1 0,0 1 0,-1 0 0,0 2 0,-2 0 0,2 0 0,0 0 0,1 0 0,0-1 0,1-2 0,0 1 0,-1-1 0,2-1 0,0 0 0,1 0 0,0 1 0,-1 0 0,0 0 0,0 0 0,1 1 0,0 0 0,-1 1 0,0 0 0,0 0 0,0 1 0,0 0 0,-2 1 0,1-1 0,-1 0 0,1 0 0,-1 1 0,0 0 0,2-1 0,-3 0 0,3 0 0,-2 1 0,1 0 0,-1-1 0,1 0 0,-1 1 0,1 0 0,-1-1 0,1 1 0,-1 0 0,1-1 0,0-1 0,-1 1 0,1 1 0,-1-1 0,1 2 0,-1-2 0,1 0 0,-1 0 0,2-2 0,0 1 0,0 1 0,1-1 0,-1 1 0,0 0 0,0 0 0,0 0 0,-1 0 0,0 1 0,0 1 0,-1 0 0,1 0 0,2 0 0,-3 1 0,3 1 0,-3 0 0,4 1 0,-3-1 0,3 1 0,-4 0 0,1-1 0,0 1 0,1 0 0,1 1 0,-3 0 0,2 0 0,1 0 0,-3 0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54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24575,'0'12'0,"0"-1"0,0-3 0,0-1 0,0 1 0,0 0 0,1 3 0,1 1 0,1 0 0,0 0 0,1-2 0,-2-4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09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682 1 24575,'-14'0'0,"0"0"0,6 0 0,-1 0 0,-1 0 0,-1 0 0,-2 0 0,-2 0 0,0 0 0,-1 0 0,3 1 0,-1 1 0,1 1 0,1 1 0,0 0 0,1 1 0,-1 0 0,0-1 0,-1 2 0,-1-1 0,0 0 0,0 1 0,-1-1 0,0 0 0,2 0 0,0 0 0,1 1 0,1 0 0,0 0 0,0 0 0,1 0 0,0-1 0,-1 1 0,-1 0 0,-2 0 0,0 1 0,0 1 0,0-1 0,0 1 0,2-1 0,0 1 0,0-1 0,1 1 0,2-2 0,1 0 0,0-1 0,1 0 0,1 0 0,0-1 0,2 0 0,-1 1 0,0-1 0,2 1 0,-2 1 0,1-1 0,1 0 0,-1 2 0,2-1 0,-1 1 0,0 0 0,0 0 0,1 1 0,-2 0 0,1 1 0,0 2 0,-1-1 0,1 2 0,0-2 0,0-1 0,1-1 0,-1 0 0,1-1 0,0 0 0,-1-1 0,1 0 0,0 1 0,1-1 0,0 1 0,0 0 0,-1 0 0,1 0 0,0 0 0,-1 0 0,1-1 0,0 0 0,0-1 0,1 1 0,0 0 0,0 1 0,0 0 0,0 0 0,0 0 0,0 0 0,0 0 0,0-1 0,0 0 0,0 1 0,0-1 0,0 1 0,0 0 0,0-1 0,0 0 0,0 0 0,1 1 0,1 0 0,2 0 0,0 1 0,0-1 0,0-1 0,0 0 0,-1 0 0,1 1 0,1-1 0,0 0 0,0 0 0,-1 0 0,0 0 0,0-1 0,0 0 0,-1-1 0,1 1 0,0 0 0,-2 0 0,0 1 0,0-1 0,-1 0 0,1-1 0,-1 0 0,0 1 0,0-2 0,0 1 0,0 0 0,0 0 0,1 1 0,0 0 0,-1 0 0,1 1 0,1 0 0,0 1 0,1 0 0,-1 1 0,0-2 0,0 0 0,0-1 0,-1 0 0,1 0 0,1 1 0,0 0 0,0 0 0,2 2 0,0-1 0,-1 0 0,0 0 0,0 0 0,-1 0 0,1 0 0,-2 0 0,0-1 0,0 0 0,-1-2 0,2 1 0,-1-1 0,0 1 0,1 2 0,0-1 0,1 1 0,1 0 0,0 0 0,0 0 0,-1 0 0,1 0 0,-2 1 0,1-2 0,-1 0 0,0 0 0,2-1 0,0 1 0,0 0 0,1 1 0,-1 0 0,2 1 0,-1-2 0,1 0 0,1-1 0,-1 0 0,1-1 0,1 0 0,0-1 0,1 0 0,1 0 0,0 0 0,-1-1 0,1 1 0,-2-1 0,0 0 0,0 0 0,-2-1 0,1 0 0,0 0 0,-1 0 0,0-1 0,1 0 0,0 0 0,-1 0 0,1 0 0,-1 1 0,-1 0 0,1 0 0,-1 0 0,0-1 0,-1 0 0,0 0 0,0 0 0,1 0 0,-1 0 0,1 0 0,1 0 0,2 0 0,0 0 0,3 0 0,1 0 0,-1-1 0,0-1 0,-2 0 0,-1-1 0,0 1 0,1-2 0,0-1 0,3 1 0,1-2 0,3 1 0,0-1 0,-1 0 0,-2 1 0,0-1 0,-1 1 0,1-1 0,-1 1 0,0-1 0,0 0 0,0 0 0,1-1 0,1 0 0,0-1 0,-1 1 0,1-1 0,-1 0 0,1 0 0,-2 0 0,1 1 0,-1 1 0,0 0 0,-1 0 0,-1 1 0,0 0 0,0 1 0,-1 0 0,-1 0 0,0 0 0,-1 1 0,-2 0 0,-1 0 0,-1 0 0,0-1 0,0 0 0,1-3 0,0 0 0,1-2 0,1 0 0,-2 0 0,0 0 0,0 0 0,-2 0 0,1-1 0,-1 0 0,-1-3 0,-1-1 0,-1-1 0,-1 0 0,0-1 0,0 0 0,0 0 0,0 1 0,0 0 0,0 1 0,0 0 0,0 1 0,0 0 0,0 0 0,0-1 0,0-1 0,0 0 0,0 1 0,0-1 0,0 0 0,0 1 0,-1 1 0,-1 3 0,0 3 0,-2 3 0,2 2 0,0 16 0,0-2 0,1 14 0,-1-5 0,0 2 0,0 1 0,0 0 0,-1 0 0,1-3 0,0-4 0,0-5 0,0 0 0,0-1 0,1 0 0,-1-1 0,1 0 0,-1-1 0,0 0 0,0 1 0,-1 0 0,-1 0 0,0 1 0,0 0 0,-1-1 0,1-1 0,-1 0 0,1 0 0,-1 0 0,-1 0 0,-1 1 0,1-1 0,-1-1 0,1 0 0,1-1 0,-1 1 0,0-1 0,2-1 0,0-1 0,1-1 0,4-17 0,0 5 0,2-15 0,1 10 0,0 0 0,0-1 0,1 1 0,0-1 0,0 1 0,-1-1 0,-1 0 0,-1 0 0,0 0 0,-1 3 0,0 0 0,0 2 0,-1 0 0,0 1 0,1 2 0,0 0 0,0 1 0,0 2 0,0-2 0,0 2 0,0-2 0,-1 1 0,0-1 0,0-1 0,0-1 0,-1-1 0,0 1 0,-1 0 0,0-1 0,0-1 0,1 1 0,-1 0 0,0 1 0,1 0 0,0 0 0,-2 0 0,1 1 0,1 1 0,-1 1 0,0 0 0,0 0 0,-2 0 0,1 1 0,1 0 0,1-2 0,1 2 0,-1-2 0,-1 0 0,2-2 0,-1 0 0,0 0 0,0 1 0,0-1 0,1 2 0,0-1 0,0 1 0,0 0 0,0 0 0,0 0 0,0 1 0,-1 0 0,0 0 0,0 0 0,0 0 0,-1 0 0,0 0 0,-1-1 0,0 2 0,0-1 0,1 2 0,-1-2 0,0 0 0,0 0 0,0-1 0,0 2 0,0-1 0,1 0 0,-1 1 0,0-1 0,0 1 0,-1 0 0,1-1 0,-1 0 0,1 0 0,-2 0 0,1 0 0,-1 0 0,0 1 0,0-1 0,2 2 0,-1-2 0,1 1 0,0-1 0,0 0 0,0 0 0,-1 0 0,1-1 0,-1 0 0,0-1 0,0 1 0,0-2 0,0 0 0,0 0 0,0-1 0,-1 0 0,1-2 0,-1-1 0,1-1 0,0 0 0,-1-1 0,0 2 0,1 0 0,-1 2 0,0 1 0,1 1 0,-1 0 0,1 0 0,-1 0 0,1 2 0,-1 0 0,1 2 0,0 0 0,-1 0 0,1 1 0,0 0 0,-1 0 0,1 0 0,1 1 0,-3 0 0,1 0 0,-1 0 0,1 1 0,0 0 0,0 0 0,0 0 0,0 0 0,-1-1 0,0 0 0,-1 0 0,0 1 0,-1 0 0,0-1 0,0 0 0,-1 0 0,0 0 0,-2 0 0,-2 0 0,-1-1 0,-1 0 0,-2-1 0,0-1 0,2 1 0,1 0 0,3 1 0,1 1 0,1 0 0,0 1 0,1-1 0,1 0 0,-1 0 0,1 1 0,-1 0 0,0 0 0,1 0 0,-1 0 0,1 0 0,1 0 0,-1 0 0,1 0 0,-1 0 0,0 0 0,1 0 0,0 0 0,-1 0 0,1 0 0,1 0 0,0 0 0,0 0 0,0 0 0,-2 0 0,2 0 0,-2 0 0,1 0 0,1 0 0,-1 2 0,0 0 0,1 0 0,0 0 0,0 0 0,1-1 0,1 1 0,-1 1 0,1-1 0,0 2 0,1-2 0,-2 1 0,1 0 0,-1-1 0,-1 3 0,1-2 0,0 1 0,0-2 0,0 1 0,1 0 0,-1 0 0,1 0 0,-1 0 0,1 0 0,0 1 0,0-1 0,0 1 0,-2 0 0,1 0 0,-2 1 0,1 0 0,-1 0 0,1-1 0,-1 1 0,0-2 0,0 1 0,1-1 0,-1 1 0,0-1 0,0-1 0,1 1 0,-1-2 0,-1 1 0,1 0 0,0 0 0,0 0 0,0 0 0,0 0 0,1 1 0,1-1 0,0 0 0,0 1 0,-1 0 0,0 0 0,0 1 0,-1 1 0,0-1 0,1 1 0,-1-1 0,1 0 0,0 1 0,0-1 0,0 0 0,1 0 0,1-1 0,0 1 0,1-1 0,-1 1 0,1-1 0,-1 1 0,1 1 0,0 0 0,0 1 0,0 0 0,-1 0 0,1 0 0,-1 0 0,1 2 0,-1-1 0,0 0 0,0 0 0,1-1 0,0 0 0,-1 0 0,1 1 0,-1 0 0,1 0 0,0 0 0,1 0 0,0 0 0,0 1 0,0 1 0,0 1 0,0 0 0,1 0 0,0 1 0,0 1 0,0 1 0,0 0 0,0 0 0,0 0 0,0 0 0,0 0 0,0 0 0,0-1 0,0 0 0,2 0 0,0 0 0,0-1 0,0 0 0,1-2 0,1 1 0,0 0 0,0 0 0,0 0 0,0-1 0,1 0 0,0 1 0,1-2 0,-1 0 0,0-1 0,0 0 0,0 0 0,-1 0 0,0-2 0,1 0 0,0 0 0,0 1 0,1 0 0,0-1 0,0 1 0,0 0 0,0-1 0,-1 1 0,0-1 0,0-2 0,0 2 0,1-1 0,0 1 0,-1 0 0,2 0 0,-1 0 0,0 0 0,1 0 0,-1 1 0,2 0 0,1 0 0,1 0 0,2 1 0,-1 1 0,1 0 0,1 1 0,-1 0 0,1-1 0,0 0 0,0-1 0,1 1 0,0 0 0,1-1 0,1 1 0,0 0 0,1 0 0,-1-1 0,0 0 0,-1-1 0,1-1 0,1 0 0,-1-2 0,0 2 0,-1-1 0,-1-1 0,-2 0 0,-2-2 0,1-1 0,-1 0 0,0 0 0,2 0 0,1 0 0,1 0 0,-1-3 0,1-1 0,0-1 0,0-1 0,0-1 0,0-1 0,0-1 0,1 0 0,0-2 0,2-1 0,-1 0 0,0 0 0,-1 1 0,1-1 0,0 1 0,-1 0 0,0 0 0,0 1 0,-2 1 0,1 1 0,-2 0 0,0-1 0,0 0 0,-1 1 0,2 0 0,1 0 0,-1 0 0,0 0 0,-1-1 0,1-1 0,-1 1 0,-1-1 0,0-1 0,0 0 0,0 0 0,0-1 0,-1 1 0,-1-1 0,-1 0 0,0 1 0,0 0 0,-1 2 0,-2 2 0,0 1 0,-3 4 0,-1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23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56 391 24575,'9'19'0,"-1"-2"0,0-6 0,0 1 0,0 0 0,-1-1 0,-2 1 0,0-2 0,1 1 0,-1 1 0,1-2 0,1 0 0,-1 1 0,0-1 0,-2 1 0,0-1 0,0-1 0,0 0 0,-2-1 0,0-1 0,-1 0 0,-1 0 0,0-1 0,0-2 0,0 0 0,0 1 0,0 0 0,0 3 0,0-2 0,0-1 0,-1-18 0,-1 3 0,-2-18 0,-1 7 0,-2-3 0,-1-4 0,-1 0 0,0 1 0,0 0 0,0 1 0,2 0 0,-1 0 0,0 1 0,0 2 0,0 3 0,1 3 0,1 1 0,0 2 0,1 0 0,2 1 0,0 1 0,0 1 0,-1 0 0,-1 2 0,0 1 0,0 2 0,2 0 0,-1 2 0,2-1 0,-1 1 0,1-1 0,1 0 0,0-1 0,1 0 0,0-1 0,0 0 0,0-1 0,0 1 0,0 0 0,0 0 0,0-1 0,1-2 0,1 0 0,0-1 0,1 2 0,0 1 0,-1 1 0,0 1 0,0 0 0,0 0 0,0 2 0,1 1 0,2 9 0,-1-1 0,2 6 0,-3-3 0,1 0 0,0 0 0,1 2 0,0 1 0,0 0 0,-1 0 0,-1 1 0,0-1 0,-2 0 0,0-2 0,-1 0 0,0-1 0,0-2 0,0 0 0,0-1 0,0-1 0,0-14 0,0-1 0,0-14 0,0 5 0,0 1 0,-1 1 0,0 0 0,0 3 0,0 2 0,0 3 0,0 3 0,-3 1 0,0 3 0,-1-1 0,-1 2 0,1 0 0,0 1 0,-1 1 0,0 0 0,1 1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22.2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209 28 24575,'-12'21'0,"2"-3"0,1-10 0,2-1 0,1 0 0,-1 0 0,0 0 0,1 0 0,0 0 0,1 0 0,1 0 0,-2 0 0,0 1 0,-2-1 0,-2 1 0,0-1 0,2 0 0,1 0 0,2-1 0,-3 1 0,1-1 0,-3 1 0,2 0 0,-1 1 0,0 1 0,1-1 0,2 0 0,2-1 0,22-25 0,-8 9 0,19-22 0,-13 16 0,0-1 0,2-1 0,3 0 0,0 0 0,1 1 0,-2 2 0,-1 1 0,-2 3 0,-2 1 0,-2 2 0,0 1 0,-2 1 0,-2 2 0,0-1 0,-1 1 0,-1-1 0,1 1 0,-1 0 0,2 0 0,1 0 0,1 1 0,1-1 0,1 2 0,-1 0 0,1 0 0,-1 1 0,1 0 0,2 0 0,1 0 0,0 1 0,0 0 0,-1 3 0,-3 1 0,-2-1 0,-1 1 0,-2-1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24.7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24575,'1'35'0,"3"-5"0,2-11 0,0 0 0,-1-3 0,1 2 0,-1-4 0,0 0 0,-1-3 0,-1-1 0,0-1 0,1 1 0,-1-1 0,1 0 0,0 0 0,0-1 0,0 1 0,0 1 0,1 0 0,0 2 0,0 1 0,0-1 0,0 0 0,1-1 0,1-1 0,2 1 0,1-1 0,4 3 0,2 0 0,3 2 0,3 0 0,1 1 0,2 0 0,-2 0 0,-2-2 0,-2-1 0,-2 0 0,-3-2 0,-1 0 0,-4-3 0,-1-1 0,-3-3 0,-2-2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9:27.1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1084 0 24575,'-36'4'0,"2"3"0,11 3 0,0 1 0,-1-1 0,2-1 0,-1 0 0,0-1 0,2 0 0,-1 1 0,1-1 0,0 0 0,1 0 0,3 0 0,1 0 0,3-1 0,1-1 0,2 0 0,1-1 0,1 1 0,-1-2 0,0 2 0,0-2 0,0 1 0,0 0 0,-1-1 0,1 0 0,-1 0 0,-1-1 0,0 1 0,-1-1 0,-1-1 0,-1 0 0,0 0 0,-2 1 0,0-1 0,0 1 0,2-1 0,0-1 0,1 1 0,-1-1 0,-1 1 0,-2 1 0,-1-1 0,-3 0 0,0 1 0,-2 1 0,-1 1 0,0 1 0,-1 0 0,2 0 0,4 0 0,2 0 0,2 1 0,1 1 0,1 1 0,1 0 0,-2 2 0,0-1 0,-3 1 0,-3-1 0,0-1 0,1-1 0,4 0 0,7-4 0,3-1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17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1187 625 24575,'-3'27'0,"-4"4"0,-3-3 0,-3 3 0,-1-3 0,2-5 0,2-3 0,1-1 0,0 0 0,0-2 0,1-1 0,-1 0 0,0-1 0,-1-1 0,1 0 0,1-1 0,1-1 0,-1 0 0,0 1 0,-1 0 0,-1 0 0,-1-1 0,0 0 0,-2 1 0,0 0 0,-2-1 0,0 1 0,-1-1 0,0 0 0,1-1 0,0-2 0,0 1 0,0-1 0,2-2 0,-1 1 0,2-3 0,-1-1 0,-1 1 0,1-1 0,-1 0 0,0 0 0,1-1 0,-2 1 0,0-2 0,0 1 0,-1-2 0,0 1 0,-1-1 0,2-1 0,-1 0 0,1 0 0,-2 0 0,-2-1 0,1-2 0,-1-2 0,-1-3 0,0-1 0,-2 0 0,1 1 0,1 1 0,1-1 0,1 1 0,0 0 0,0 0 0,1 0 0,0 0 0,-1 0 0,0 0 0,-2 0 0,1-1 0,-1-1 0,2 1 0,1-1 0,1 0 0,2 0 0,0-2 0,1 1 0,-1-3 0,1-1 0,0-1 0,1-1 0,1 0 0,2-1 0,1 0 0,2-1 0,3 0 0,1 2 0,2 2 0,0 3 0,1 2 0,0 1 0,1 2 0,0 0 0,1 1 0,-1 0 0,1 1 0,0-1 0,0 3 0,1 0 0,2 1 0,-1 1 0,2 1 0,0 2 0,-1 1 0,3 3 0,2 0 0,1 1 0,3 1 0,0 0 0,-1 1 0,-1 0 0,-2 0 0,-2-1 0,-1 0 0,-1 0 0,0-1 0,-2-1 0,-1 0 0,-1 0 0,0 0 0,1 1 0,1-1 0,1 0 0,0 0 0,-1 0 0,2 0 0,0 0 0,0 0 0,1 0 0,0 1 0,0-1 0,2 0 0,1-1 0,0 0 0,1 0 0,-1-1 0,2 0 0,-2 0 0,1-1 0,0-1 0,-1 1 0,1-1 0,-2 0 0,0 0 0,1-1 0,1-1 0,1 1 0,1-1 0,0 1 0,1 0 0,-1 0 0,0 0 0,-1 0 0,-1-2 0,0 1 0,-1 0 0,0-1 0,1 0 0,0 0 0,2-3 0,2-2 0,2-5 0,0-2 0,1-2 0,-1 0 0,0 0 0,1 0 0,-2-1 0,0 0 0,0 0 0,-1 0 0,1 1 0,-2 1 0,0 0 0,0 0 0,0 0 0,-1 0 0,-1 0 0,-2 2 0,0-1 0,0 1 0,-1-1 0,0 0 0,-1 0 0,0-1 0,-1-1 0,0 0 0,1 0 0,-1-1 0,0 2 0,-1 0 0,-1 1 0,0 0 0,-1 0 0,1-1 0,-1 0 0,0 0 0,-1 0 0,-1 1 0,0 1 0,0 0 0,-1 1 0,0 0 0,-2 0 0,0 0 0,0-1 0,0-1 0,0-1 0,0 0 0,0 0 0,0-1 0,0 0 0,-1 0 0,-2-1 0,-3 1 0,-1 0 0,-1 1 0,0 0 0,0 2 0,0-1 0,0 1 0,0 0 0,-1 0 0,-1 0 0,1-2 0,-1 1 0,1-2 0,-2-1 0,0 0 0,-1 0 0,0 1 0,-1-1 0,1 0 0,-2 0 0,-1 1 0,-1 0 0,-1 0 0,-1 2 0,0 1 0,0 0 0,0 2 0,1 1 0,1 0 0,-1 1 0,0 0 0,0 1 0,1 1 0,1 0 0,1 2 0,0 1 0,0 1 0,-1 1 0,-1 0 0,-1 0 0,1 0 0,2 0 0,1 0 0,-1 0 0,0 0 0,-1 0 0,-1 0 0,2 0 0,1 0 0,1 1 0,1 0 0,1 0 0,1 1 0,0 0 0,-1 1 0,0 0 0,1 1 0,1 0 0,0 1 0,0 1 0,0-1 0,1 0 0,-1 1 0,1-1 0,-1 0 0,1-1 0,2 0 0,-1 2 0,2-1 0,0 1 0,-1 0 0,1 2 0,-2 1 0,0 1 0,-1 2 0,-1 0 0,0 0 0,0 0 0,0 1 0,1-1 0,0-1 0,0 1 0,0 1 0,0 0 0,-1 0 0,1 0 0,-1 0 0,0 1 0,0 0 0,-1 0 0,0 0 0,0-1 0,1-1 0,0-1 0,2-2 0,1-1 0,-1 0 0,1 1 0,0-1 0,0-1 0,0 0 0,-1 1 0,1 1 0,-1-1 0,2 0 0,0-1 0,0 1 0,0-1 0,0 1 0,1 0 0,0 2 0,0 0 0,0-1 0,1 1 0,-1 0 0,1 0 0,1 1 0,0 1 0,0 0 0,1 1 0,0-1 0,0 0 0,0 0 0,0 0 0,0-2 0,0 1 0,0-1 0,0-1 0,0 1 0,0 0 0,1-1 0,0 0 0,1-1 0,0 1 0,0-2 0,0-1 0,0 0 0,0 0 0,0-1 0,0 1 0,0 1 0,0-1 0,0 1 0,0 1 0,1 0 0,0 1 0,0-1 0,1-1 0,1 0 0,0 2 0,0 0 0,0 1 0,2 3 0,-1 0 0,1 0 0,-1 1 0,0-2 0,-1 0 0,-1-1 0,-1-1 0,0-1 0,0 0 0,0 0 0,1-1 0,0 0 0,-2-3 0,0-2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19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24575,'0'16'0,"0"-1"0,0-1 0,0 0 0,2 2 0,1 0 0,2 1 0,1-1 0,-1-1 0,0-2 0,1-2 0,0-1 0,0 0 0,1 1 0,-2-1 0,0 1 0,1 1 0,0-1 0,1 0 0,2 1 0,2 1 0,-1-2 0,-1-1 0,-2-3 0,-3-3 0,-3-2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4:52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82 308 24575,'-2'9'0,"1"-2"0,1-1 0,0-1 0,0-1 0,0 3 0,0-3 0,4 4 0,-3-4 0,5 3 0,-6-4 0,3 1 0,-3-1 0,2 0 0,-2 0 0,1-2 0,0 2 0,0-1 0,-1 1 0,0 0 0,2-1 0,-4-9 0,2 5 0,-2-8 0,-1 7 0,3-1 0,-6-7 0,-2-4 0,-2 3 0,1-1 0,0 3 0,4 5 0,-6-9 0,7 10 0,-2-6 0,4 6 0,1-2 0,-1 3 0,3 0 0,-2 0 0,4 1 0,1-4 0,-2 4 0,2-4 0,-2 3 0,0 0 0,1 1 0,1-5 0,0 6 0,5-9 0,-5 9 0,2-3 0,-4 2 0,0 3 0,-4 2 0,0 1 0,0 2 0,1-3 0,-6 4 0,5-3 0,-22 12 0,19-13 0,-12 8 0,14-10 0,1-1 0,1-2 0,-1-1 0,2 0 0,0-6 0,0 5 0,2-8 0,-2 8 0,3-3 0,-1 5 0,7-6 0,-5 6 0,16-10 0,-15 10 0,9-6 0,-4 3 0,-2 0 0,3 0 0,-6 4 0,-4 2 0,-1 2 0,0 0 0,0 1 0,-7 3 0,4-3 0,-11 4 0,10-6 0,-4 1 0,5-3 0,-1 0 0,1 0 0,0 0 0,0-1 0,-1 0 0,2-1 0,-1-2 0,2 2 0,-3-6 0,2 5 0,1-8 0,1 7 0,-1-8 0,0 8 0,1-7 0,0 6 0,5-3 0,-4 4 0,4-3 0,-4 3 0,6-2 0,-4 3 0,4-1 0,-4 0 0,1 1 0,-2 2 0,1 1 0,0 1 0,0-1 0,1 2 0,0-2 0,0-2 0,1 2 0,-2-3 0,0 3 0,9-4 0,-6 3 0,6-2 0,-11 2 0,2 1 0,-1-2 0,0 1 0,1 0 0,-3-1 0,3 1 0,-1-1 0,0 0 0,0 0 0,0-1 0,0 2 0,2-3 0,-3 1 0,4 2 0,-4-2 0,3 2 0,-3-1 0,2 1 0,-2-1 0,2 1 0,-3-2 0,3 3 0,-1-4 0,1 3 0,-1-3 0,1 4 0,-2-3 0,1 1 0,2-1 0,-3 0 0,4 1 0,-4-1 0,3 3 0,-3-3 0,2 3 0,-2-3 0,2 3 0,-3-3 0,3 3 0,0-4 0,1 3 0,-1-3 0,0 3 0,-1 0 0,1 0 0,0 0 0,0-1 0,1 1 0,-10 4 0,4-2 0,-7 3 0,1-1 0,4-1 0,-8 2 0,7-2 0,-8 5 0,8-5 0,-4 4 0,5-3 0,1-1 0,0-1 0,-2 3 0,1-3 0,0 3 0,0-3 0,0 3 0,1-2 0,-3 2 0,6-1 0,-6 2 0,4-3 0,-5 3 0,5-3 0,-2 3 0,-1 0 0,-2 2 0,1-1 0,-2 3 0,5-5 0,-3 1 0,4-1 0,-2-1 0,3 0 0,-4 0 0,5 0 0,-1 0 0,-1-1 0,2 0 0,-2 0 0,1 1 0,0 0 0,0 0 0,1 0 0,0 0 0,0 0 0,0 2 0,0-2 0,-2 3 0,2-3 0,-3 3 0,3-2 0,-2 0 0,2-1 0,0 2 0,0-2 0,0 1 0,0 0 0,0 0 0,0-1 0,0 3 0,0-2 0,0 0 0,0-1 0,0 2 0,0-2 0,0 1 0,0-1 0,0 0 0,0 1 0,0-1 0,0 0 0,0 0 0,0 0 0,2-1 0,0 3 0,1-4 0,-1 4 0,1-4 0,-3 2 0,1-2 0,1 1 0,-2 1 0,3-2 0,-3 2 0,3-1 0,-2 1 0,2-3 0,-3 3 0,3-1 0,-3 1 0,3-2 0,-3 2 0,2-1 0,-1 0 0,0 0 0,0 0 0,-1 1 0,2-1 0,-2 1 0,1-2 0,-1 4 0,2-3 0,-2 3 0,2-3 0,-2 3 0,1-4 0,-1 2 0,2-1 0,-1-1 0,0 2 0,2-2 0,-3 1 0,3-1 0,-3 1 0,3-1 0,-1 0 0,0 0 0,1-2 0,-2 1 0,1-3 0,3-3 0,-2 2 0,9-13 0,-5 11 0,8-15 0,-11 18 0,2-4 0,-4 8 0,-4 5 0,2-2 0,-2 2 0,2-3 0,0 0 0,0 0 0,0 0 0,0 1 0,0 0 0,0 4 0,0-4 0,0 8 0,-1-10 0,1 8 0,-3-8 0,2 3 0,0-4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19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0:28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21 24575,'-2'17'0,"0"1"0,2 1 0,0 5 0,0 0 0,0 1 0,0-3 0,0-1 0,0-2 0,0 0 0,0-3 0,0-2 0,0-2 0,0-1 0,0-2 0,0 1 0,0-1 0,0 0 0,0 1 0,0 0 0,0 0 0,0 0 0,0 1 0,1 2 0,1 0 0,1-1 0,0-1 0,0-1 0,-1-1 0,0 0 0,0-2 0,-1 0 0,-1-2 0,0-20 0,-2-1 0,-2-17 0,-3 5 0,-2-1 0,1 2 0,-1 0 0,3 3 0,2 3 0,1 3 0,1 2 0,0 3 0,0 0 0,-1 1 0,0-1 0,0 0 0,-1 0 0,1 0 0,0 0 0,0 0 0,1 0 0,1 2 0,1 2 0,0 1 0,0 2 0,0 0 0,0-1 0,0 1 0,0-3 0,0 2 0,0 0 0,0 1 0,0 21 0,0-3 0,0 17 0,0-8 0,0 3 0,0 1 0,0 2 0,0-2 0,0-1 0,0-2 0,0-3 0,0-2 0,1-2 0,1-3 0,0 0 0,0 0 0,1-1 0,-1 1 0,-1 0 0,1-1 0,0 0 0,1 0 0,1 0 0,0 0 0,0 0 0,1 0 0,0 1 0,0 0 0,-1-2 0,-1 0 0,0-2 0,0-1 0,0 0 0,-1 0 0,-1 0 0,0-2 0,-2-2 0,-5-1 0,2-2 0,-5 0 0,4-1 0,0 0 0,-1-1 0,0-1 0,-2 1 0,-1 0 0,1 0 0,1 1 0,2-2 0,1-1 0,2 0 0,1 0 0,1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32.1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449 279 24575,'-9'0'0,"1"0"0,-16-2 0,15 2 0,-15-2 0,13 1 0,6 0 0,-19 0 0,16 1 0,-22-2 0,23 2 0,-21-2 0,23 1 0,-21 0 0,21 0 0,-20 1 0,17 0 0,-16 0 0,18 0 0,-8 1 0,9-1 0,-5 4 0,6-2 0,-5 0 0,6-1 0,-6 1 0,4-2 0,-7 2 0,6-2 0,-8 0 0,9 0 0,-5 0 0,5 0 0,-3 0 0,3 0 0,-6 0 0,6 0 0,-5 0 0,5 0 0,-1 0 0,5 0 0,5-5 0,2 2 0,4-4 0,0 2 0,-2 1 0,25-8 0,-23 9 0,17-6 0,-17 8 0,10-3 0,-7 2 0,16-3 0,-22 4 0,19-3 0,-19 3 0,18-4 0,-18 5 0,9-2 0,-12 0 0,1 2 0,-1-2 0,0 1 0,1 0 0,8-2 0,-6 3 0,17-5 0,-18 4 0,16-6 0,-16 7 0,16-7 0,-17 5 0,18-5 0,-19 4 0,16-3 0,-14 5 0,10-5 0,-13 3 0,9-2 0,-9 3 0,5 0 0,-3 2 0,5 0 0,-5 0 0,11 3 0,-10-2 0,18 7 0,-17-7 0,16 12 0,-15-9 0,9 12 0,-12-11 0,12 21 0,-14-18 0,30 38 0,-26-35 0,16 20 0,15 1 0,-26-21 0,62 45 0,-59-46 0,67 31 0,-66-35 0,60 16 0,-64-20 0,31 4 0,-37-7 0,6-3 0,-10 0 0,0-3 0,-2 3 0,0-11 0,0 9 0,0-22 0,0 21 0,0-28 0,0 28 0,2-33 0,0 32 0,1-15 0,1 16 0,2-14 0,-3 10 0,9-27 0,-9 30 0,9-26 0,-7 29 0,2-8 0,-6 15 0,1 24 0,1-17 0,-3 57 0,2-51 0,-12 73 0,8-70 0,-23 76 0,18-76 0,-28 69 0,28-70 0,-28 57 0,29-61 0,-16 31 0,21-40 0,-2 4 0,6-9 0,5-12 0,-2 9 0,14-30 0,-13 25 0,20-45 0,-19 43 0,29-54 0,-28 53 0,37-55 0,-36 56 0,33-45 0,-35 47 0,16-17 0,-21 25 0,3 0 0,-6 4 0,0 1 0,-2 19 0,1-13 0,-14 51 0,11-44 0,-33 72 0,31-73 0,-46 74 0,42-74 0,-53 60 0,51-63 0,-49 38 0,51-43 0,-18 8 0,26-16 0,4-2 0,-2-3 0,4 3 0,0-7 0,-1 5 0,20-23 0,-16 19 0,37-41 0,-33 37 0,16-18 0,10-4 0,-25 23 0,58-48 0,-57 49 0,43-36 0,-43 35 0,7-5 0,-14 14 0,-10 7 0,-1 3 0,0-3 0,-17 24 0,16-20 0,-37 50 0,35-46 0,-47 63 0,44-64 0,-50 64 0,49-62 0,-41 51 0,43-54 0,-21 31 0,26-35 0,-6 9 0,10-15 0,1-2 0,3-4 0,3-4 0,-1 3 0,10-19 0,-10 17 0,12-25 0,-15 27 0,7-19 0,-8 19 0,3-7 0,-4 12 0,0 0 0,0 7 0,0 5 0,0-2 0,0 17 0,0-19 0,-4 32 0,3-31 0,-8 36 0,7-36 0,-6 18 0,8-22 0,-2 1 0,2-1 0,-2 0 0,1-1 0,0 1 0,1-1 0,-2 2 0,1-1 0,-1 2 0,0-3 0,2 1 0,-4 11 0,3-9 0,-1 6 0,4-13 0,4-7 0,0 3 0,6-12 0,-7 13 0,15-25 0,-13 22 0,24-35 0,-25 33 0,31-42 0,-32 41 0,29-37 0,-28 39 0,23-32 0,-22 32 0,21-29 0,-23 29 0,12-17 0,-16 27 0,3-6 0,-4 11 0,0 3 0,0-5 0,-4 26 0,1-23 0,-9 39 0,6-38 0,-16 41 0,17-40 0,-11 17 0,0-3 0,8-15 0,-20 27 0,20-27 0,-5 4 0,9-11 0,4-5 0,0-3 0,4-11 0,-3 9 0,6-25 0,-6 25 0,9-26 0,-9 27 0,15-31 0,-14 29 0,10-15 0,-10 20 0,2-2 0,-1 3 0,-1-1 0,0 2 0,0-1 0,0 1 0,2-2 0,-3 1 0,1-1 0,0-1 0,0 1 0,20-24 0,-16 18 0,31-35 0,-31 38 0,23-29 0,-24 31 0,14-22 0,-15 21 0,14-17 0,-14 17 0,19-19 0,-20 19 0,22-17 0,-22 17 0,14-12 0,-15 13 0,8-7 0,-10 8 0,6-3 0,-5 3 0,4-1 0,-4 1 0,7-1 0,-5 2 0,3-3 0,-5 5 0,-2-2 0,-5 4 0,-3 5 0,2-2 0,-35 31 0,30-24 0,-51 50 0,52-50 0,-17 21 0,24-30 0,2 3 0,1-4 0,4 2 0,1-6 0,3 0 0,10-13 0,-9 9 0,23-26 0,-25 25 0,11-13 0,-3-9 0,-9 18 0,20-47 0,-20 47 0,15-49 0,-16 51 0,7-41 0,-8 36 0,1-6 0,-2 14 0,-2 11 0,0 4 0,0-3 0,0 4 0,-4 15 0,3-15 0,-4 41 0,4-37 0,-1 36 0,2-36 0,0 24 0,0-26 0,-2 2 0,2-12 0,-4-14 0,3 7 0,-1-6 0,-2-8 0,3 13 0,-6-33 0,4 32 0,-6-31 0,5 31 0,-1-20 0,3 29 0,2-8 0,2 17 0,2 4 0,-1-5 0,13 33 0,-12-30 0,18 52 0,-18-52 0,14 43 0,-16-46 0,11 23 0,-12-30 0,5 6 0,-6-20 0,0 7 0,0-7 0,-2-6 0,2 10 0,-6-29 0,5 28 0,-7-32 0,7 33 0,-9-26 0,9 27 0,-9-16 0,7 19 0,-1-6 0,0 10 0,3-3 0,0 1 0,-1 0 0,1-2 0,-3 4 0,4-3 0,-4 1 0,5 0 0,3 2 0,2 0 0,2 3 0,-4-2 0,16 11 0,-12-9 0,17 18 0,-19-17 0,22 23 0,-20-21 0,29 26 0,-29-27 0,18 15 0,-21-17 0,5 1 0,-9-5 0,0-3 0,-3 0 0,0-6 0,2 5 0,-10-23 0,6 20 0,-10-32 0,3 18 0,-1-6 0,3 8 0,0-3 0,7 16 0,-4-11 0,4 7 0,2 6 0,-2-2 0,8 19 0,-3-4 0,5 8 0,10 22 0,-10-25 0,25 61 0,-25-59 0,25 58 0,-25-58 0,19 41 0,-20-45 0,7 20 0,-10-28 0,-2 2 0,2-12 0,-3-1 0,2-13 0,-2 11 0,1-35 0,-2 33 0,0-51 0,0 52 0,-6-51 0,5 51 0,-9-46 0,9 47 0,-5-31 0,5 34 0,-1-11 0,4 17 0,-1 0 0,3 6 0,10 26 0,-9-19 0,26 61 0,-25-58 0,29 70 0,-29-69 0,30 62 0,-31-64 0,22 40 0,-25-46 0,8 12 0,-10-20 0,2-1 0,-2-4 0,0-10 0,0 7 0,0-28 0,-2 27 0,-4-47 0,2 45 0,-11-56 0,10 54 0,-17-51 0,18 51 0,-8-18 0,6 15 0,3 9 0,-4-10 0,5 13 0,2 1 0,4 10 0,-3-4 0,5 8 0,-2-4 0,-1-1 0,16 35 0,-15-27 0,27 60 0,-27-60 0,22 62 0,-21-60 0,17 45 0,-18-50 0,9 23 0,-12-32 0,3 6 0,-8-18 0,-1-5 0,1 2 0,-10-16 0,10 19 0,-18-31 0,17 30 0,-21-33 0,21 36 0,-19-28 0,18 29 0,-4-10 0,8 17 0,2 0 0,0 5 0,0-1 0,1 13 0,0-11 0,7 25 0,-5-24 0,7 22 0,-7-23 0,7 19 0,-9-19 0,7 12 0,-6-15 0,2 5 0,-1-6 0,1 2 0,-4-1 0,4-3 0,-2 2 0,1-1 0,1 1 0,-2 0 0,8 9 0,-6-7 0,5 8 0,-6-10 0,1 4 0,-1-3 0,0 6 0,-2-5 0,3-1 0,-4 0 0,4-2 0,-4 2 0,4-3 0,-3 3 0,3-1 0,-4 2 0,4-2 0,-4 1 0,4-2 0,-3 2 0,4 0 0,-2 1 0,4 2 0,-3-4 0,0 1 0,-1-1 0,0 1 0,-2 1 0,5 1 0,-3-3 0,1 3 0,-2-3 0,0 0 0,0 1 0,2-2 0,-1 2 0,1-3 0,-4 4 0,12 2 0,-10-1 0,15 7 0,-15-11 0,6 2 0,-8-9 0,0 1 0,0-1 0,0-11 0,0 11 0,0-29 0,0 25 0,-2-18 0,1 21 0,0-14 0,1 14 0,-2-19 0,1 20 0,-1-16 0,0 17 0,2-14 0,-2 14 0,0-8 0,1 8 0,-3-8 0,4 8 0,-4-10 0,4 10 0,-6-10 0,5 9 0,-5-5 0,5 7 0,-3 0 0,4 1 0,-2 1 0,0-2 0,2 0 0,-4 1 0,3-1 0,-1 1 0,0-1 0,2 0 0,-4-3 0,3 3 0,-3-6 0,4 5 0,-4-5 0,4 6 0,-6-5 0,5 5 0,-7-3 0,5 5 0,-3-3 0,3 3 0,-1-5 0,2 3 0,-2-7 0,1 7 0,-3-6 0,5 5 0,-8-6 0,5 4 0,-6-3 0,7 4 0,-7-3 0,7 5 0,-6-3 0,5 5 0,-2-3 0,3 3 0,-5-3 0,5 3 0,-5-2 0,5 2 0,-7-3 0,7 3 0,-9-7 0,6 7 0,-4-7 0,7 5 0,-5-1 0,5 1 0,-3 2 0,3-1 0,0 1 0,0 0 0,-3-3 0,1 4 0,-5-7 0,4 7 0,-8-7 0,10 5 0,-11-5 0,11 5 0,-5-4 0,6 7 0,2-3 0,-3 2 0,2-2 0,-3 3 0,1-3 0,2 1 0,-10-7 0,7 6 0,-18-12 0,17 12 0,-15-8 0,17 9 0,-4-1 0,4 3 0,1-4 0,-1 4 0,1-3 0,-1 2 0,2 0 0,0 6 0,0-3 0,2 5 0,2-3 0,2 9 0,-1-7 0,39 81 0,-32-64 0,45 81 0,-35-69 0,5 8 0,-7-13 0,-4-1 0,-8-21 0,12 23 0,-14-25 0,9 12 0,-11-14 0,5 3 0,-4-4 0,1-2 0,-2 2 0,2-3 0,-3 4 0,4-1 0,-2 0 0,3 6 0,-3-6 0,3 9 0,-5-8 0,4 3 0,-2-5 0,-1 1 0,0-1 0,0 0 0,-2 1 0,4-2 0,-3 2 0,1-1 0,0 0 0,-2 1 0,4 1 0,-4 0 0,4 2 0,-1-3 0,-1 3 0,2-5 0,-2 5 0,1-3 0,0 0 0,-2 1 0,1-3 0,0 3 0,0-2 0,1 1 0,0-2 0,-2 2 0,3-1 0,-2 3 0,1-1 0,0 1 0,-2-1 0,5-1 0,-5 1 0,4 0 0,-2-2 0,-1 1 0,0-1 0,0 0 0,-2 1 0,2-1 0,0 0 0,-1 1 0,1-1 0,0 2 0,-2-1 0,4-1 0,-4 1 0,4-2 0,-3 2 0,3-3 0,-4 4 0,4-4 0,-4 3 0,4-2 0,-3 2 0,2-3 0,-2 3 0,3-1 0,-2 0 0,1 1 0,0-1 0,-2 2 0,3-2 0,-4 1 0,4 1 0,-2 0 0,1 1 0,1-3 0,-4 1 0,4-1 0,-4 2 0,4-2 0,-3 1 0,3-3 0,-4 3 0,4-2 0,-4 2 0,4-1 0,-3 2 0,3-2 0,-4 1 0,4-1 0,-2 0 0,1 1 0,0-3 0,-2 4 0,3-4 0,-2 2 0,1-1 0,0 1 0,0 0 0,1 1 0,0-1 0,1 0 0,-1 0 0,-2-1 0,-7-5 0,3 3 0,-8-4 0,4-4 0,0 6 0,0-5 0,-10-7 0,3 2 0,-7-4 0,2 4 0,10 10 0,-6-7 0,8 9 0,-2-6 0,0 2 0,2 2 0,-4-6 0,5 6 0,-3-6 0,5 5 0,-7-4 0,3 0 0,0 0 0,-3 1 0,9 4 0,-5-1 0,6 1 0,-2-1 0,0 2 0,1-1 0,-1 1 0,2-2 0,-2 2 0,2-1 0,-2 1 0,2-2 0,0 0 0,0 1 0,0-1 0,0-3 0,0 3 0,0-8 0,2 7 0,-2-3 0,2 4 0,-2 0 0,0 1 0,0-1 0,0 0 0,4-6 0,-3 5 0,8-13 0,-7 12 0,9-11 0,-7 13 0,8-11 0,-9 9 0,7-10 0,-9 10 0,6-10 0,-6 11 0,3-10 0,-4 10 0,0-9 0,0 9 0,0-5 0,0 6 0,0-4 0,0 3 0,-2-5 0,2 6 0,-6-6 0,5 5 0,-5-3 0,6 4 0,-6-3 0,5 3 0,-5-2 0,5 3 0,-3 1 0,4-2 0,-4 4 0,2-2 0,-5 1 0,4-1 0,-4-2 0,4 2 0,-2-3 0,1 4 0,2-7 0,-2 7 0,-1-9 0,3 8 0,-4-7 0,3 7 0,-1-5 0,0 6 0,1-5 0,1 3 0,-4-3 0,3 1 0,-1 0 0,0 2 0,1-1 0,3 2 0,4 5 0,1 0 0,2 4 0,-2-2 0,23 27 0,-15-19 0,20 32 0,-30-38 0,5 9 0,-8-13 0,2 6 0,-2-4 0,0 13 0,0-12 0,-4 18 0,3-18 0,-7 19 0,7-20 0,-6 17 0,6-17 0,-5 13 0,5-13 0,-1 10 0,2-10 0,-2 6 0,2-6 0,-2 5 0,2-6 0,0 3 0,0-4 0,0 1 0,0 0 0,0-1 0,0 1 0,0-1 0,0 1 0,0 0 0,-2-3 0,1 3 0,0-2 0,-1 0 0,1 1 0,-3-3 0,4 3 0,-4-2 0,3 2 0,-3-3 0,4 4 0,-4-2 0,4 1 0,-6 2 0,5-1 0,-7 5 0,7-5 0,-7 4 0,7-4 0,-5 2 0,6-3 0,-2 1 0,0-2 0,1 1 0,-2-1 0,2 2 0,-1-1 0,2 1 0,0-1 0,0 1 0,0-1 0,0 1 0,0 0 0,0-1 0,0-11 0,0 6 0,0-11 0,0 2 0,0 4 0,2-19 0,2 12 0,1-9 0,-1 12 0,2 1 0,-5 5 0,9-12 0,-9 12 0,11-15 0,-11 14 0,7-4 0,-8 7 0,2 1 0,0-2 0,-1 1 0,0-1 0,1 2 0,-1-1 0,1 1 0,-2-2 0,7-11 0,-5 9 0,10-22 0,-11 21 0,3-21 0,-4 21 0,0-14 0,0 16 0,0-6 0,0 8 0,0-1 0,0 0 0,0 1 0,-2 1 0,1-1 0,-1 1 0,0-1 0,2 0 0,-2 1 0,0 0 0,1-1 0,-2 1 0,2-2 0,-1 1 0,0-1 0,2 0 0,-2-3 0,2 3 0,-2-8 0,1 7 0,-3-2 0,0-2 0,1 5 0,-9-12 0,7 9 0,-4-4 0,1 4 0,5 5 0,-9-5 0,4 5 0,-9-5 0,10 5 0,-15-3 0,12 4 0,-20 0 0,20 1 0,-27 4 0,28-1 0,-39 17 0,38-14 0,-39 27 0,39-26 0,-41 32 0,40-31 0,-40 28 0,41-29 0,-16 9 0,22-13 0,0-1 0,-1 2 0,1-2 0,-1 0 0,1 1 0,-2-1 0,1 0 0,-2 1 0,-5-1 0,8 2 0,-8-2 0,12-4 0,-2-1 0,2-2 0,4-2 0,-3 3 0,12-19 0,-11 15 0,23-31 0,-19 29 0,29-33 0,-26 33 0,33-33 0,-32 35 0,46-33 0,-44 32 0,36-15 0,-40 21 0,12-2 0,-15 8 0,3 8 0,-5-4 0,2 23 0,-4-20 0,1 14 0,-6 8 0,1-22 0,-19 47 0,14-47 0,-34 38 0,32-41 0,-39 23 0,39-28 0,-39 9 0,39-10 0,-32-5 0,34 2 0,-16-13 0,21 9 0,-7-19 0,9 18 0,-5-27 0,6 26 0,0-30 0,10 11 0,-6 2 0,8 2 0,5 0 0,-8 15 0,33-32 0,-34 33 0,42-23 0,-30 24 0,10-6 0,-14 15 0,-12 0 0,2 23 0,-3-18 0,1 15 0,-8 3 0,3-17 0,-20 43 0,14-42 0,-36 39 0,33-40 0,-45 27 0,44-32 0,-43 11 0,45-15 0,-35 0 0,37-2 0,-18-5 0,22-12 0,-4 9 0,11-26 0,-2 27 0,11-33 0,-11 33 0,21-42 0,-19 41 0,34-42 0,-30 43 0,17-18 0,2 9 0,-16 11 0,27-13 0,-30 19 0,5 0 0,-9 25 0,-3-15 0,1 17 0,-12 2 0,7-15 0,-32 42 0,25-38 0,-51 38 0,44-40 0,-64 30 0,56-37 0,-63 16 0,66-21 0,-51-3 0,62-1 0,-31-17 0,38 13 0,-6-30 0,12 27 0,8-41 0,-6 39 0,23-47 0,-21 46 0,33-43 0,-30 45 0,38-30 0,-37 33 0,44-15 0,-43 18 0,43-4 0,-44 7 0,37 12 0,-38-8 0,18 25 0,-23-23 0,1 37 0,-6-32 0,-14 40 0,10-41 0,-32 39 0,29-42 0,-45 33 0,42-36 0,-56 20 0,52-22 0,-49 4 0,52-6 0,-19-7 0,25-5 0,0 1 0,8-21 0,1 19 0,12-28 0,-10 29 0,24-31 0,-23 33 0,31-30 0,-28 31 0,24-16 0,-26 22 0,7-5 0,-4 8 0,-3 6 0,2-2 0,1 23 0,-9-19 0,-3 36 0,0-35 0,-23 41 0,18-41 0,-40 39 0,36-39 0,-19 15 0,-1-7 0,18-12 0,-39 14 0,41-18 0,-11 2 0,20-8 0,4 1 0,4-13 0,-3 11 0,16-24 0,-13 23 0,21-28 0,-20 30 0,22-26 0,-21 26 0,19-15 0,-20 17 0,11-2 0,-13 5 0,3 2 0,-5 0 0,-1 6 0,-2-3 0,0 8 0,0-8 0,-4 8 0,3-8 0,-5 6 0,5-6 0,-2 4 0,2-4 0,-3 2 0,4-5 0,-2-1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12.5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 24575,'-5'9'0,"3"-1"0,0-3 0,0-2 0,1 1 0,-1-1 0,-2 12 0,4-8 0,-4 7 0,0 9 0,3-15 0,-5 18 0,5-21 0,-1 16 0,0 5 0,2-3 0,-2 15 0,2-30 0,0 26 0,0-27 0,4 27 0,-3-27 0,3 13 0,0 3 0,-2 1 0,3 4 0,-3 10 0,-2-29 0,2 28 0,-2-29 0,6 26 0,-5-27 0,12 33 0,-10-31 0,16 32 0,-15-34 0,14 27 0,-12-27 0,9 29 0,-9-30 0,8 24 0,-9-25 0,5 17 0,-7-16 0,9 18 0,-10-17 0,13 21 0,-13-22 0,13 15 0,-13-16 0,8 5 0,-8-6 0,2-1 0,-1 1 0,1-2 0,-4 1 0,12 7 0,-8-6 0,12 14 0,-9-12 0,0 5 0,-2-6 0,-4-2 0,10 6 0,-8-4 0,14 16 0,-13-16 0,6 8 0,-6-13 0,1 0 0,3-2 0,-3 2 0,9-2 0,-10 2 0,3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14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1252 24575,'0'-7'0,"0"0"0,0 0 0,0 2 0,0-1 0,0-3 0,0 4 0,0-18 0,0 16 0,0-26 0,0 26 0,0-29 0,0 26 0,0-23 0,0 25 0,0-19 0,0 21 0,0-17 0,0 17 0,6-19 0,-5 18 0,11-16 0,-11 18 0,11-15 0,-9 14 0,7-20 0,-7 19 0,7-24 0,-9 23 0,11-26 0,-11 26 0,12-34 0,-9 32 0,10-34 0,-9 36 0,13-36 0,-13 35 0,18-40 0,-18 39 0,7-16 0,1-5 0,2-3 0,-1-4 0,9-5 0,-18 35 0,14-19 0,-15 23 0,10-13 0,-11 14 0,7-10 0,-5 10 0,5-9 0,-7 7 0,9-6 0,-11 6 0,15-12 0,-12 12 0,18-17 0,-16 16 0,18-20 0,-18 20 0,18-20 0,-17 22 0,5-9 0,-9 9 0,0 0 0,-1 1 0,2 1 0,-3-2 0,2 4 0,-2-3 0,3 2 0,-4-2 0,6 0 0,-3 0 0,13-13 0,-10 11 0,18-21 0,-17 19 0,10-16 0,-11 17 0,2-5 0,-4 7 0,2-1 0,-1 2 0,5-5 0,-5 7 0,7-7 0,-6 7 0,2-4 0,-6 3 0,0 0 0,-2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20.2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1 518 24575,'7'11'0,"-4"-4"0,2-2 0,-4 0 0,3-4 0,9 23 0,23 18 0,-14-11 0,14 9 0,-33-36 0,30 22 0,-22-17 0,49 34 0,-48-36 0,63 36 0,-60-36 0,66 32 0,-67-33 0,27 11 0,-12-7 0,-18-4 0,35 10 0,-37-13 0,18 7 0,-21-10 0,2 2 0,-6-4 0,-2-2 0,2-7 0,-2 5 0,4-11 0,-3 12 0,4-18 0,-4 16 0,3-11 0,-4 14 0,0-6 0,0 5 0,0-9 0,0 10 0,0-5 0,0 5 0,0-6 0,0 4 0,-2-8 0,2 8 0,-2-11 0,2 11 0,0-12 0,0 13 0,-2-13 0,1 12 0,-1-17 0,2 16 0,-2-17 0,2 18 0,-2-16 0,2 16 0,0-18 0,0 17 0,0-21 0,0 21 0,-4-22 0,3 21 0,-7-20 0,7 22 0,-7-18 0,7 17 0,-8-17 0,7 17 0,-4-6 0,-1-4 0,3 11 0,-12-27 0,12 25 0,-12-25 0,14 26 0,-13-21 0,11 22 0,-12-19 0,10 21 0,-12-19 0,11 19 0,-15-20 0,16 20 0,-24-19 0,23 19 0,-35-22 0,8 4 0,0 2 0,-23-11 0,45 25 0,-27-13 0,35 16 0,-6-2 0,10 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22.7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1369 554 24575,'-10'2'0,"4"1"0,2-3 0,2 4 0,-3-4 0,1 2 0,-1-1 0,-15 4 0,12-2 0,-10 4 0,-5-1 0,15-2 0,-35 8 0,34-10 0,-37 11 0,37-12 0,-48 10 0,44-9 0,-57 7 0,54-8 0,-25 4 0,-5 0 0,28-2 0,-75 7 0,73-6 0,-79 6 0,81-7 0,-68 5 0,72-6 0,-64 3 0,64-1 0,-58-2 0,26-1 0,2-1 0,-30-4 0,60 2 0,-62-4 0,62 4 0,-50 0 0,53 0 0,-21 2 0,27 0 0,-1 0 0,2 0 0,1-1 0,7-5 0,-3 2 0,7-5 0,10-9 0,-10 9 0,15-16 0,-17 20 0,2-5 0,17-17 0,-15 18 0,42-46 0,-41 42 0,45-48 0,-45 47 0,41-43 0,-17 24 0,-2-2 0,20-1 0,-43 30 0,17-8 0,-2 1 0,10-4 0,-3 2 0,24-17 0,-45 27 0,53-27 0,-52 26 0,56-22 0,-56 24 0,50-19 0,-51 19 0,37-11 0,-39 10 0,16-2 0,-20 5 0,4 1 0,-5 1 0,0 0 0,-1-2 0,0 2 0,0-2 0,5 2 0,-5-1 0,15-1 0,-14 0 0,16-2 0,-14 4 0,8-2 0,-11 1 0,5 0 0,-2 0 0,-1 1 0,3 0 0,10-2 0,-10 2 0,25-4 0,-25 4 0,17-3 0,-21 2 0,4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32.1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577 664 24575,'-9'-7'0,"3"-1"0,-1 3 0,3 0 0,1 1 0,0 0 0,-8-8 0,5 8 0,-6-7 0,-22-12 0,20 12 0,-18-14 0,11 12 0,14 7 0,-28-15 0,27 15 0,-26-17 0,26 18 0,-22-19 0,23 19 0,-21-25 0,23 23 0,-22-26 0,23 26 0,-21-27 0,20 26 0,-19-30 0,19 30 0,-24-36 0,25 35 0,-16-18 0,6-2 0,7 19 0,-21-44 0,20 44 0,-15-36 0,12 32 0,0-9 0,3 14 0,10 7 0,4 7 0,0-2 0,4 2 0,6 6 0,-9-8 0,24 16 0,4-4 0,-5-1 0,2 1 0,15 0 0,-31-9 0,76 20 0,-74-20 0,75 19 0,-79-21 0,33 9 0,-42-11 0,7 1 0,-6-1 0,4 0 0,-6 0 0,2-2 0,-1 3 0,1-2 0,-1 2 0,-1-3 0,6 3 0,-4-1 0,6 2 0,22 7 0,-21-5 0,49 18 0,-50-17 0,40 17 0,-43-20 0,24 14 0,-26-15 0,11 9 0,-15-8 0,7 1 0,-8-3 0,5 1 0,-5-1 0,2 0 0,-2 2 0,1-4 0,-1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34.7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1 813 24575,'9'0'0,"-1"0"0,-5-1 0,1 0 0,2-2 0,-1 2 0,1-2 0,8-7 0,-9 6 0,20-19 0,-20 19 0,22-26 0,-22 24 0,29-33 0,-26 32 0,12-18 0,1 1 0,-14 15 0,39-42 0,-35 39 0,41-45 0,-42 45 0,42-52 0,-41 52 0,43-55 0,-15 27 0,-2-3 0,23-17 0,-49 49 0,41-40 0,-44 42 0,34-32 0,-36 33 0,28-24 0,-27 26 0,12-16 0,-15 18 0,5-8 0,-8 8 0,5 1 0,-5 3 0,2 2 0,0 1 0,1 2 0,14 7 0,-5-3 0,5 3 0,10 1 0,-21-7 0,38 10 0,-35-11 0,25 5 0,-31-6 0,10-1 0,-16-1 0,2 0 0,-3 0 0,-4 3 0,5-1 0,-21 12 0,18-10 0,-37 25 0,33-23 0,-30 19 0,31-21 0,-8 5 0,-10 12 0,-9 9 0,5-3 0,-23 17 0,47-37 0,-21 14 0,5 6 0,13-19 0,-31 41 0,22-24 0,-4 3 0,4-2 0,14-23 0,-6 6 0,9-7 0,-4 0 0,4-1 0,-1-1 0,0 0 0,2 1 0,-2-1 0,0 0 0,-3 9 0,2-7 0,-8 16 0,9-15 0,-16 18 0,16-17 0,-10 11 0,10-15 0,-5 6 0,4-5 0,-6 7 0,7-6 0,-8 6 0,9-5 0,-8 6 0,5-8 0,-8 12 0,7-13 0,-7 14 0,6-14 0,-2 9 0,5-9 0,0 2 0,2-3 0,-1-1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50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1 169 24575,'5'-6'0,"1"1"0,-4 3 0,1-1 0,8-4 0,-6 2 0,26-13 0,-20 11 0,13-6 0,-16 9 0,-3 2 0,1 1 0,-2-1 0,1 2 0,-1-3 0,0 2 0,0-2 0,1 3 0,1-4 0,-1 4 0,3-3 0,1 1 0,-2-2 0,1 2 0,33-11 0,-27 10 0,73-18 0,-71 19 0,86-16 0,-82 16 0,98-8 0,-94 10 0,103-2 0,-103 2 0,105 5 0,-107-4 0,90 9 0,-97-8 0,67 7 0,-70-7 0,42 3 0,-45-5 0,13 2 0,-22-2 0,0 0 0,-7 0 0,2 1 0,-1 0 0,-35 12 0,27-11 0,-63 24 0,64-23 0,-61 26 0,60-24 0,-66 26 0,63-24 0,-77 27 0,73-26 0,-85 24 0,84-27 0,-84 21 0,86-24 0,-34 11 0,13-3 0,4 2 0,-8 0 0,17-3 0,25-10 0,1 2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08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24575,'0'12'0,"0"2"0,2 2 0,4 0 0,3 0 0,3-2 0,2-1 0,1 0 0,0 0 0,-1-1 0,-2-2 0,-3-2 0,-3-3 0,-2-1 0,-2-1 0,-2 0 0,0 0 0,0 1 0,0 1 0,0 1 0,0 3 0,0 4 0,0 3 0,0 2 0,0 1 0,0-3 0,1-2 0,0-3 0,0-4 0,-1-3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1:51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87 27 24575,'-9'0'0,"1"0"0,2-2 0,-3 0 0,1 0 0,-2-1 0,-4-2 0,5 2 0,-3-3 0,12 5 0,2 0 0,2 2 0,1 0 0,-3 2 0,4-1 0,-3 0 0,3-1 0,-4 1 0,0-2 0,-2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15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1338 177 24575,'-13'12'0,"6"-3"0,-1-2 0,6-3 0,-3-1 0,1 1 0,-28 16 0,21-15 0,-52 24 0,2-18 0,-51 7 0,41-9 0,-41-3 0,95-5 0,-70 2 0,73-3 0,-37 2 0,44-4 0,-1 0 0,7-1 0,5 1 0,15-13 0,-10 12 0,47-28 0,-43 27 0,74-30 0,-70 29 0,91-24 0,-88 24 0,74-14 0,-79 15 0,24-2 0,-25 6 0,-7 1 0,5 1 0,-12 4 0,-3-2 0,-17 17 0,12-14 0,-37 32 0,34-32 0,-60 39 0,55-38 0,-81 40 0,76-39 0,-102 30 0,98-33 0,-96 17 0,103-21 0,-49 4 0,62-7 0,-11-1 0,20-7 0,10-7 0,-5 5 0,30-24 0,-27 27 0,56-38 0,-49 37 0,66-34 0,-66 35 0,26-10 0,-2 3 0,-30 12 0,46-13 0,-51 17 0,10-1 0,-17 4 0,-16 14 0,9-13 0,-31 25 0,27-24 0,-16 12 0,-17-2 0,-16-1 0,2 2 0,-32-3 0,73-13 0,-43 4 0,51-5 0,-10-3 0,16 0 0,12-8 0,-8 5 0,36-22 0,-29 22 0,25-15 0,19 1 0,-33 12 0,95-29 0,-92 32 0,94-23 0,-96 25 0,66-15 0,-70 16 0,18-2 0,-33 4 0,-4 3 0,-16 9 0,10-6 0,-41 21 0,34-21 0,-69 26 0,63-27 0,-96 23 0,93-22 0,-129 14 0,123-16 0,-61 6 0,32-6 0,39-2 0,-46 2 0,61-5 0,-5 0 0,15-4 0,-1 5 0,26-20 0,-20 15 0,17-12 0,8 2 0,-21 10 0,60-19 0,-56 18 0,60-16 0,-61 18 0,55-12 0,-58 14 0,33-6 0,-44 9 0,8 0 0,-15 2 0,-16 11 0,11-9 0,-44 21 0,39-19 0,-71 22 0,65-22 0,-36 8 0,-12-2 0,40-8 0,-99 14 0,101-15 0,-59 4 0,78-8 0,-12 0 0,23-2 0,12-6 0,-9 5 0,48-19 0,-41 17 0,77-24 0,-75 23 0,81-21 0,-81 24 0,34-12 0,-14 6 0,-22 6 0,33-7 0,-42 11 0,6 0 0,-13 1 0,-24 17 0,16-15 0,-47 30 0,43-30 0,-63 24 0,59-23 0,-28 8 0,-9 0 0,36-10 0,-76 14 0,79-15 0,-35 4 0,47-7 0,-2-1 0,16-9 0,-4 6 0,33-20 0,-26 18 0,51-22 0,-47 22 0,57-16 0,-59 17 0,49-5 0,-54 9 0,18 1 0,-26 5 0,0 0 0,-4 3 0,0-3 0,-1 1 0,1-1 0,0-2 0,2 1 0,-4-1 0,1 1 0,1 1 0,-2 0 0,-16 18 0,11-13 0,-38 28 0,36-30 0,-19 11 0,-7-2 0,23-9 0,-45 17 0,47-21 0,-10 5 0,22-10 0,3 0 0,20-13 0,-16 9 0,17-7 0,3-4 0,-17 14 0,42-23 0,-41 21 0,37-11 0,-37 13 0,11 0 0,-18 5 0,-6 0 0,0 2 0,-20 13 0,13-8 0,-38 17 0,36-21 0,-44 13 0,44-14 0,-38 7 0,40-10 0,-15 2 0,21-5 0,3 0 0,1-1 0,4-3 0,-2 4 0,25-16 0,-19 15 0,45-27 0,-42 27 0,40-18 0,-43 19 0,15-4 0,-24 6 0,2 1 0,-8 1 0,-11 13 0,8-10 0,-29 20 0,29-22 0,-41 21 0,40-19 0,-20 6 0,2-3 0,18-5 0,-26 6 0,30-7 0,-6 1 0,7-1 0,-1 3 0,3-1 0,-3 0 0,4-1 0,-1-1 0,0 0 0,0-1 0,1 1 0,-2 0 0,3 1 0,-3-1 0,4 2 0,-4-4 0,3 3 0,-6 2 0,3 0 0,-10 5 0,8-6 0,-8 8 0,9-9 0,-4 6 0,9-8 0,0 2 0,7-4 0,-1 0 0,1-2 0,34-4 0,-28 4 0,33-5 0,-39 6 0,4 0 0,23-5 0,-23 6 0,57-10 0,-53 9 0,55-11 0,-56 12 0,46-12 0,-40 8 0,12-2 0,-20 2 0,-12 6 0,-10 2 0,3 0 0,-5 4 0,8-5 0,-1 0 0,-28 9 0,21-9 0,-22 8 0,26-9 0,3 0 0,-29 5 0,23-5 0,-26 7 0,30-7 0,-3 4 0,6-5 0,2 3 0,-3-2 0,-11 5 0,9-5 0,-15 6 0,16-7 0,-4 3 0,6-2 0,-3 2 0,2-3 0,-5 3 0,5-2 0,-11 4 0,9-5 0,-11 5 0,12-4 0,-4 2 0,6-3 0,-1 2 0,3-1 0,-2 0 0,2 0 0,-3-1 0,3 2 0,-8 0 0,6 0 0,-10 1 0,9-3 0,-4 2 0,5-2 0,0 0 0,-1 0 0,1 0 0,-1 0 0,1 0 0,0 0 0,-1 0 0,1 0 0,-4 0 0,6 0 0,8-2 0,1 2 0,7-2 0,4 1 0,-11 0 0,13-2 0,-15 3 0,7-2 0,-7 2 0,11-1 0,-10 0 0,10-2 0,-10 1 0,4 0 0,-6 0 0,0 2 0,-1-1 0,0 0 0,0 0 0,1 1 0,0 0 0,8-2 0,-5 2 0,14-4 0,-14 2 0,16 0 0,-18-1 0,20 3 0,-20-4 0,17 4 0,-16-2 0,4 2 0,-6 0 0,0 0 0,1 0 0,-3-1 0,2 0 0,0 0 0,1 1 0,5-2 0,-3 2 0,2-2 0,-3 2 0,0 0 0,-1 0 0,0-2 0,-2 2 0,2-2 0,0 2 0,1 0 0,-2-1 0,2 0 0,-1 0 0,5-1 0,-5 2 0,7-4 0,-6 2 0,2 0 0,-4 1 0,0 1 0,-1-2 0,3 2 0,-3-2 0,5 2 0,-5-1 0,4 0 0,-4 0 0,3-1 0,-1 1 0,-1-2 0,0 3 0,1-2 0,-1 1 0,0 0 0,1 0 0,3-1 0,-3 2 0,13-5 0,-12 4 0,16-4 0,-16 3 0,12-2 0,-12 2 0,6-1 0,-8 3 0,5-2 0,-6 0 0,4 2 0,-6-3 0,11 1 0,-7-2 0,8 0 0,-6 2 0,-1 1 0,-2 1 0,-1-2 0,-5 8 0,-1-6 0,-2 8 0,1-6 0,2 0 0,-3 3 0,1-4 0,-2 5 0,-5-2 0,3 2 0,-2-3 0,2 4 0,2-6 0,-6 7 0,7-7 0,-7 3 0,8-2 0,-4 0 0,4 0 0,1-1 0,-9 1 0,-1 2 0,0-2 0,-13 3 0,19-4 0,-17 3 0,18-3 0,-14 0 0,13-1 0,-9 2 0,11-2 0,-5 2 0,5-2 0,-6 0 0,8 2 0,-5-2 0,0 2 0,-2-1 0,-1 0 0,3 0 0,3-1 0,1 0 0,0 0 0,-1 0 0,1 0 0,-3 0 0,3 0 0,-7-1 0,6 0 0,-11-1 0,9 2 0,-9 0 0,11 0 0,-3 0 0,3 0 0,1 0 0,0 2 0,-1-2 0,1 2 0,-1-2 0,1 0 0,0 0 0,-1 0 0,1 0 0,-1 0 0,1 0 0,0 0 0,-1 0 0,1 0 0,0 2 0,13-4 0,-7 4 0,22-6 0,-17 4 0,7-2 0,-4 1 0,-5 0 0,25-2 0,-21 3 0,41-2 0,-39 2 0,47-2 0,-47 2 0,47-3 0,-47 2 0,34-2 0,-35 3 0,15-2 0,-16 2 0,5 0 0,-10 0 0,3-2 0,-3 2 0,0-2 0,1 2 0,-1-1 0,0 0 0,4 0 0,-4-1 0,13 0 0,-12 0 0,16-1 0,-14 3 0,12-4 0,-13 4 0,12-3 0,-12 2 0,6-2 0,-7 3 0,3-4 0,-3 4 0,9-5 0,-8 4 0,13-4 0,-12 5 0,5-2 0,5-1 0,-9 2 0,19-5 0,-12 2 0,1 0 0,-3-1 0,-8 3 0,5-2 0,-4 1 0,4-1 0,-6 2 0,8-3 0,-6 3 0,16-7 0,-13 5 0,13-3 0,-14 5 0,11-3 0,-14 2 0,18-3 0,-18 3 0,18-3 0,-16 5 0,13-6 0,-15 6 0,7-3 0,-7 3 0,3-4 0,-3 5 0,5-5 0,-4 4 0,7-4 0,-7 3 0,6-2 0,-9 1 0,9 1 0,-9-2 0,11 1 0,-8 1 0,7-3 0,-7 4 0,8-4 0,-11 3 0,7 0 0,-9-1 0,1 3 0,-8 1 0,0 0 0,-6 5 0,7-5 0,-43 18-6784,24-12 6784,-21 12 0,19-13 0,17-2 0,-20 5 0,20-6 0,-21 6 0,11-1 0,-2-2 0,-9 7 0,22-10 0,-31 9 0,29-10 6784,-33 6-6784,34-7 0,-27 4 0,28-5 0,-16 3 0,19-2 0,-6 0 0,7-1 0,0 0 0,-1 0 0,1 0 0,-1 0 0,-1 0 0,1 0 0,-9-1 0,8 0 0,-20 0 0,18 1 0,-18 0 0,20 0 0,-6 0 0,11 0 0,11 0 0,-3 0 0,11 0 0,-13 0 0,24 0 0,-19 0 0,15 0 0,18-3 0,-27 0 0,33 0 0,-42 1 0,26 0 0,-5 0 0,5 0 0,-5 1 0,-20 1 0,2 0 0,-6 0 0,1-2 0,-1 2 0,0-2 0,1 2 0,1-2 0,-1 2 0,1-3 0,-2 2 0,0 0 0,1 1 0,-1-2 0,0 2 0,3-4 0,-3 4 0,6-2 0,-4 1 0,6-1 0,-7 0 0,3 0 0,-4 2 0,1 0 0,-13 3 0,6-2 0,-8 4 0,2-3 0,4 0 0,-31 6 0,24-7 0,-48 11 0,47-10 0,-21 3 0,28-3 0,-13 0 0,11-2 0,-15 3 0,16-2 0,-4 0 0,5-1 0,-1 2 0,1-2 0,-5 3 0,4-2 0,-10 0 0,10 1 0,-16 0 0,13 0 0,-17 1 0,17-2 0,-13 2 0,16-3 0,-6 3 0,7-2 0,-2 2 0,3-3 0,-4 2 0,2 0 0,-6-2 0,7 2 0,-17 1 0,14-3 0,-28 5 0,28-4 0,-38 3 0,36-3 0,-35 6 0,34-7 0,-12 4 0,17-4 0,0 0 0,1 0 0,-1 0 0,1 0 0,1 0 0,-1 0 0,1 0 0,0 0 0,-1 0 0,1 0 0,-1 0 0,1 0 0,0 0 0,-1 0 0,1 0 0,-6 0 0,4 0 0,-12 0 0,11 0 0,-13 0 0,14 1 0,-18 0 0,17 0 0,-13-1 0,15 0 0,-4 0 0,5 0 0,-1 0 0,1 0 0,-2 2 0,1-2 0,-5 3 0,6-1 0,-7 2 0,7-2 0,-2 1 0,2-2 0,1 0 0,1 1 0,-4 0 0,3 1 0,-5 1 0,5-1 0,-7 1 0,7-2 0,-4 1 0,4-2 0,2 2 0,7-3 0,-2 2 0,6-2 0,-6 0 0,2 0 0,9 0 0,12 0 0,-8 0 0,22-2 0,-32 2 0,26-3 0,-28 2 0,21-2 0,-22 2 0,12 0 0,-13 1 0,7-2 0,-6 2 0,5-2 0,-5 2 0,6 0 0,-5 0 0,5-1 0,-4 0 0,4-2 0,-7 3 0,7-4 0,-7 4 0,9-3 0,-8 2 0,10-2 0,-11 3 0,17-5 0,-15 4 0,19-4 0,-22 3 0,10 0 0,-4-1 0,-4 2 0,14-2 0,-10 1 0,3-2 0,-1-1 0,-7 3 0,11-6 0,-10 6 0,16-9 0,-16 9 0,18-12 0,-17 10 0,16-11 0,-16 10 0,16-11 0,-16 12 0,7-8 0,-4 4 0,-6 3 0,5-6 0,-8 8 0,3-1 0,-4 1 0,2-1 0,0 2 0,-2-1 0,2-1 0,0 0 0,-1-1 0,3-7 0,-4 6 0,4-14 0,-2 15 0,1-7 0,1 2 0,-4 5 0,2-10 0,-2 5 0,-2 2 0,0-2 0,-1 8 0,-3-4 0,5 3 0,-5-1 0,4 2 0,-4-3 0,3 3 0,-3-4 0,3 3 0,-1 1 0,2-1 0,-2 2 0,3-2 0,-5 1 0,3 0 0,-7-1 0,5 2 0,-13-2 0,11 3 0,-21-2 0,20 2 0,-27 0 0,26 0 0,-25 3 0,27-2 0,-17 5 0,18-5 0,-12 4 0,12-5 0,-8 3 0,8-2 0,-2 2 0,4-3 0,-1 2 0,3 0 0,-4-2 0,3 2 0,-5-2 0,3 0 0,-1 0 0,1 0 0,1 0 0,-1 0 0,1 0 0,0 0 0,-5 0 0,4 0 0,-7 0 0,6 0 0,-2 0 0,6-2 0,-2 2 0,1-2 0,-1 2 0,0-2 0,3 0 0,3-1 0,3 1 0,15-5 0,-14 4 0,13-4 0,-16 5 0,16-4 0,-11 5 0,25-11 0,-25 11 0,27-11 0,-27 11 0,27-7 0,-27 7 0,12-4 0,-4 3 0,-9 0 0,20-3 0,-10 3 0,1-2 0,2 1 0,-14 1 0,6 0 0,-7-1 0,5 1 0,-5 0 0,9-3 0,-8 4 0,8-4 0,-9 5 0,9-2 0,-8 2 0,5-1 0,-6 0 0,2 0 0,-3 1 0,2 0 0,-1 0 0,3 0 0,-3 0 0,1 0 0,-2 0 0,1 0 0,-1 0 0,0 0 0,1 0 0,-1 0 0,6 0 0,-4-2 0,10 2 0,-11-2 0,7 2 0,-7-2 0,1 2 0,-3-3 0,1 2 0,-4-2 0,-8 3 0,4-2 0,-8 2 0,7 0 0,-3 0 0,3 0 0,-39 8 0,11-3 0,-11 4 0,9-3 0,27-5 0,-20 5 0,21-5 0,-15 6 0,18-5 0,-13 5 0,12-3 0,-19 3 0,19-3 0,-24 2 0,23-3 0,-18 1 0,18-3 0,-2-1 0,6-2 0,2-2 0,2-3 0,0 4 0,4-8 0,-3 8 0,11-11 0,-10 11 0,12-8 0,-11 10 0,7-9 0,-7 9 0,6-7 0,-7 7 0,4-2 0,-3 1 0,3 2 0,-3-2 0,7 2 0,-4 0 0,4 0 0,-5 0 0,-1 0 0,-1 0 0,-1 0 0,0 0 0,4 0 0,-2 0 0,4 0 0,-6 0 0,3 0 0,-3 0 0,6 0 0,-4 0 0,21-2 0,-14 0 0,11 0 0,-15-1 0,-1 1 0,-3 0 0,3 0 0,-3 2 0,3-1 0,-3 0 0,7-2 0,-7 3 0,9-2 0,-9 2 0,4-2 0,-5 2 0,0-2 0,1 4 0,-1-2 0,0 4 0,1-2 0,1 3 0,-3-1 0,8 4 0,-9-4 0,11 6 0,-11-5 0,8 10 0,-10-10 0,10 21 0,-9-19 0,9 24 0,-9-24 0,7 33 0,-7-31 0,8 46 0,-7-44 0,3 19 0,-3-7 0,-1 0 0,1 5 0,-2 3 0,0-23 0,-2 15 0,1-18 0,-1 2 0,4-16 0,-1 4 0,1-7 0,3-6 0,-3 10 0,6-10 0,0-8 0,-4 16 0,7-43 0,-8 40 0,3-36 0,-3 38 0,-2-18 0,-1 22 0,0 1 0,0 6 0,-1 8 0,-4 10 0,0-7 0,1 6 0,-4 12 0,5-19 0,-10 40 0,8-42 0,-7 34 0,7-34 0,-6 20 0,10-25 0,-2 4 0,11-13 0,4-16 0,-3 11 0,16-30 0,-20 31 0,9-14 0,-2 1 0,-10 15 0,12-28 0,-12 29 0,3-8 0,-3 15 0,-2 4 0,-2-1 0,-3 28 0,2-21 0,-8 53 0,9-50 0,-20 54 0,19-55 0,-24 51 0,23-52 0,-21 47 0,22-48 0,-13 35 0,15-38 0,-5 15 0,6-22 0,-2 1 0,2-7 0,0 1 0,0-2 0,2 4 0,-2-16 0,2 12 0,0-27 0,-1 26 0,1-28 0,-2 28 0,2-20 0,-2 23 0,2-4 0,-2 9 0,0 9 0,0-5 0,0 22 0,0-16 0,0 35 0,0-33 0,0 31 0,0-35 0,0 11 0,0-15 0,0-1 0,0 1 0,0 0 0,0-1 0,0 1 0,0-1 0,0 1 0,0 11 0,0-9 0,0 17 0,0-18 0,0 4 0,2-18 0,-2 4 0,2-7 0,-2-2 0,0 8 0,0-27 0,0 25 0,2-30 0,-1 31 0,2-18 0,-2 23 0,1-4 0,-2 14 0,-2 0 0,1 2 0,-1 19 0,2-19 0,-1 39 0,0-38 0,-1 36 0,2-39 0,0 17 0,0-1 0,2-2 0,-2 5 0,2-11 0,-2-15 0,0-2 0,0-7 0,0-5 0,0 2 0,0-18 0,0 21 0,0-27 0,0 28 0,4-19 0,-3 20 0,3-4 0,-4 10 0,2 2 0,-2 6 0,2-5 0,0 23 0,-1-16 0,1 35 0,-2-34 0,-2 36 0,1-39 0,-3 34 0,4-33 0,0 25 0,0-28 0,2 10 0,-2-15 0,0 0 0,2-6 0,-1-12 0,0 8 0,-1-22 0,0 24 0,-1-32 0,0 30 0,-3-31 0,4 33 0,-2-8 0,2 15 0,2 12 0,0 8 0,0-5 0,2 29 0,-3-34 0,1 44 0,-2-44 0,2 43 0,-2-43 0,4 33 0,-2-35 0,1 11 0,1-9 0,-2-6 0,0 2 0,0-14 0,-2-4 0,0 0 0,0-14 0,0 18 0,0-33 0,0 32 0,0-32 0,0 34 0,0-20 0,0 22 0,0-2 0,2 16 0,-1-4 0,1 18 0,-2-17 0,0 34 0,0-30 0,-2 40 0,1-41 0,-3 35 0,4-36 0,-4 31 0,3-32 0,-1 19 0,2-21 0,0 5 0,0-9 0,0-10 0,0 3 0,0-5 0,0 4 0,0 2 0,0-2 0,-2-9 0,2 9 0,-2-24 0,2 23 0,0-23 0,0 21 0,0-4 0,0 11 0,0 18 0,0 2 0,0 1 0,0 14 0,0-24 0,0 29 0,0-29 0,2 21 0,-2-23 0,2 7 0,-2-10 0,2 1 0,1-2 0,1 0 0,0-2 0,1 0 0,-1 0 0,0 0 0,1 0 0,-3 1 0,0 1 0,0 2 0,-2-1 0,2 1 0,-2 0 0,2-2 0,-1 1 0,0 2 0,-1-1 0,2 8 0,1-6 0,-1 3 0,0-4 0,-2-1 0,2-2 0,-2 1 0,2-1 0,-2 2 0,2-2 0,1 5 0,-1-3 0,2 7 0,-4-6 0,4 3 0,-1-6 0,-1 3 0,2-4 0,-2 2 0,1-1 0,1 4 0,-4-1 0,2 2 0,0-5 0,-2 1 0,2-1 0,0 1 0,-1 1 0,1 0 0,-1-2 0,0-9 0,1 3 0,-2-6 0,0 3 0,0 3 0,0-34 0,0 25 0,2-22 0,8-9 0,-6 31 0,10-44 0,-13 49 0,10-41 0,-9 35 0,13-54 0,-13 53 0,10-53 0,-9 53 0,3-45 0,-4 48 0,4-24 0,-5 33 0,3-7 0,-4 20 0,0 2 0,0-1 0,0 26 0,0-26 0,0 20 0,-4 1 0,3-21 0,-7 43 0,5-44 0,-5 31 0,5-33 0,-3 20 0,6-23 0,0 5 0,0-10 0,6-7 0,-3 4 0,1-5 0,6-7 0,-8 8 0,13-34 0,-13 31 0,11-42 0,-11 42 0,3-18 0,1 7 0,-4 13 0,7-19 0,-8 26 0,3-4 0,-4 15 0,0-5 0,0 28 0,0-24 0,0 17 0,-6 5 0,5-21 0,-11 41 0,10-42 0,-9 28 0,7-28 0,-2 4 0,4-12 0,2-1 0,0 5 0,0 0 0,0 3 0,-4 18 0,-3-9 0,2 14 0,-3-18 0,6 1 0,-1-8 0,1 9 0,2-11 0,-2 6 0,2-6 0,-2 5 0,2-5 0,0 1 0,0-1 0,-2-1 0,2 1 0,-2-1 0,2 1 0,0-1 0,0 1 0,-2-2 0,1 1 0,-1-1 0,2 2 0,0-1 0,-2-1 0,2 2 0,-2-2 0,2 1 0,0 1 0,0-1 0,0 1 0,0-1 0,0 1 0,0 0 0,0-1 0,0 1 0,0-1 0,-2 1 0,1 0 0,-1-1 0,2 1 0,0-1 0,0 1 0,0-1 0,0 1 0,-2-2 0,2 1 0,-4 2 0,4 0 0,-2 2 0,0-5 0,1 1 0,-1-14 0,2 8 0,0-10 0,2 2 0,-1 6 0,1-75 0,-2 58 0,0-54 0,3 22 0,3-15 0,9-39 0,-4 31 0,13-26 0,-17 67 0,20-73 0,-24 86 0,17-58 0,-14 60 0,2-14 0,-4 25 0,-4 12 0,0 6 0,0 8 0,0-5 0,-4 29 0,3-29 0,-8 60 0,7-56 0,-12 59 0,13-59 0,-17 45 0,16-48 0,-8 17 0,2-11 0,6-11 0,-6 7 0,8-14 0,6-15 0,-3 9 0,9-22 0,-8 21 0,13-46 0,-12 39 0,14-72 0,-15 67 0,10-79 0,-13 79 0,5-64 0,-6 69 0,0-30 0,0 39 0,0-4 0,-2 9 0,-1 7 0,-9 42 0,8-29 0,-19 77 0,20-75 0,-27 81 0,23-79 0,-26 62 0,25-71 0,-16 33 0,18-43 0,-2 8 0,6-15 0,6-8 0,-3 5 0,12-30 0,-10 25 0,16-61 0,-15 54 0,11-86 0,-12 84 0,3-84 0,-6 88 0,2-33 0,-2 14 0,0 20 0,0-38 0,0 41 0,0-13 0,0 23 0,0 0 0,-2 19 0,2-10 0,-4 57 0,3-46 0,-6 85 0,5-84 0,-10 75 0,9-80 0,-9 49 0,8-55 0,-3 19 0,6-28 0,1 0 0,1-5 0,2-4 0,0 2 0,5-22 0,-5 17 0,5-48 0,-8 45 0,2-26 0,-2 5 0,0 19 0,0-45 0,0 49 0,0-31 0,-2 33 0,2-5 0,-2 14 0,2 5 0,-6 17 0,5-9 0,-15 44 0,14-39 0,-10 24 0,-2 1 0,8-26 0,-21 52 0,24-56 0,-19 31 0,20-36 0,-7 7 0,8-13 0,1-8 0,2-11 0,1 6 0,-1-4 0,2-25 0,-3 28 0,6-64 0,-6 64 0,7-52 0,-7 55 0,5-35 0,-4 38 0,0-13 0,0 20 0,-2 0 0,0 7 0,0 20 0,0-15 0,0 34 0,0-36 0,2 30 0,-1-32 0,1 11 0,-2-10 0,1-4 0,0 4 0,1-6 0,-2 0 0,0-1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17.1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 1 24575,'-3'8'0,"1"2"0,0-6 0,2 3 0,-2-4 0,2 15 0,0-10 0,-2 29 0,2-29 0,-4 34 0,3-34 0,-3 33 0,4-32 0,-4 27 0,3-27 0,-1 17 0,2-21 0,0 7 0,0-12 0,0-8 0,0 2 0,0-9 0,0 11 0,2-16 0,-1 13 0,1-23 0,0 7 0,-2-1 0,2 4 0,0 8 0,-1 12 0,0-4 0,-1 12 0,0 4 0,0-3 0,2 30 0,-1-27 0,1 54 0,-2-52 0,-4 54 0,3-57 0,-3 23 0,4-29 0,0 1 0,-2-1 0,2-1 0,-2-1 0,2 1 0,0-1 0,0 1 0,-2-2 0,1 3 0,1-14 0,1 8 0,1-11 0,-2 4 0,0 3 0,3-20 0,-2 17 0,7-36 0,-7 34 0,5-34 0,-6 37 0,4-18 0,-4 20 0,2 0 0,-2 13 0,0-2 0,0 5 0,-4 2 0,4-7 0,-8 20 0,7-19 0,-7 16 0,7-18 0,-5 5 0,6-7 0,-2-2 0,2-2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45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909 575 24575,'-52'41'0,"-4"-4"0,46-31 0,-8 3 0,14-7 0,-1-1 0,-5 2 0,2-2 0,0 4 0,-8-3 0,11 0 0,-21 0 0,21-4 0,-15-2 0,19 0 0,-11-11 0,11 8 0,-11-22 0,11 20 0,-11-23 0,9 24 0,-6-16 0,7 18 0,-2-4 0,5 6 0,0 1 0,3-1 0,2 1 0,-1 1 0,11-5 0,-9 4 0,20-4 0,-21 4 0,11 1 0,5 0 0,-13 2 0,14 0 0,-19 0 0,1 0 0,-1 0 0,0 0 0,1 0 0,-1 2 0,0-2 0,1 2 0,-1-2 0,0 0 0,1 1 0,-1 0 0,0 0 0,24 7 0,-18-4 0,30 17 0,-34-15 0,15 22 0,-19-22 0,5 25 0,-6-24 0,-9 26 0,4-26 0,-18 19 0,17-21 0,-28 8 0,25-9 0,-39-2 0,37-2 0,-43-10 0,42 4 0,-32-17 0,37 16 0,-12-22 0,18 22 0,2-31 0,-1 28 0,12-33 0,-9 32 0,20-24 0,-17 26 0,20-11 0,-20 17 0,7-3 0,-8 6 0,-3-2 0,3 2 0,-3-2 0,0 2 0,0-2 0,1 2 0,0 0 0,1 0 0,1 0 0,-1 0 0,1 0 0,14 5 0,-12-4 0,29 15 0,-29-13 0,22 24 0,-26-21 0,8 20 0,-12-21 0,2 16 0,-2-15 0,-10 15 0,6-17 0,-18 9 0,15-12 0,-27-1 0,25-1 0,-30-12 0,30 11 0,-26-23 0,28 20 0,-18-24 0,23 22 0,-10-25 0,11 25 0,-3-22 0,6 24 0,-1-12 0,1 15 0,-2-3 0,2 1 0,-2 0 0,2 1 0,0-1 0,2 1 0,1 1 0,7 0 0,-6 2 0,19 6 0,-17-3 0,31 19 0,-32-16 0,30 28 0,-33-26 0,17 23 0,-20-25 0,5 17 0,-8-16 0,-2 10 0,-1-13 0,-5 1 0,4-5 0,-16-2 0,16 0 0,-33-13 0,32 10 0,-41-27 0,39 26 0,-29-32 0,33 30 0,-15-26 0,17 26 0,-6-23 0,7 24 0,0-14 0,2 16 0,2-2 0,0 6 0,3 1 0,3 3 0,-3-2 0,20 14 0,-16-10 0,30 29 0,-30-26 0,18 33 0,-23-33 0,5 26 0,-8-28 0,-3 20 0,1-20 0,-13 10 0,10-13 0,-22 4 0,18-7 0,-29-5 0,27 4 0,-35-21 0,35 17 0,-39-29 0,41 26 0,-33-28 0,37 28 0,-18-23 0,21 24 0,-9-24 0,9 24 0,-5-26 0,6 26 0,-2-16 0,2 18 0,2-5 0,0 5 0,12 2 0,-7 1 0,24 7 0,-22-4 0,35 23 0,-34-18 0,31 38 0,-33-35 0,15 36 0,-19-37 0,4 34 0,-8-33 0,-6 28 0,2-30 0,-14 16 0,11-20 0,-24 3 0,22-6 0,-32-5 0,31 2 0,-39-16 0,38 12 0,-18-10 0,7-1 0,13 11 0,-23-28 0,27 27 0,-12-29 0,15 29 0,-6-30 0,8 17 0,-2-2 0,2 5 0,0 14 0,2-1 0,0 3 0,3 2 0,3 3 0,7 8 0,-5-5 0,29 25 0,-30-22 0,37 39 0,-40-38 0,14 17 0,-7-1 0,-10-17 0,13 30 0,-15-28 0,2 7 0,-4-11 0,0-7 0,-5-4 0,1-3 0,0 1 0,-10-16 0,10 15 0,-23-31 0,20 30 0,-25-35 0,24 35 0,-26-30 0,28 31 0,-20-20 0,25 22 0,-10-9 0,10 12 0,-1-3 0,1 3 0,8 9 0,-5-4 0,5 8 0,-4-5 0,-1-3 0,0 6 0,-1-8 0,-3-6 0,2-1 0,-5-6 0,5 9 0,-9-9 0,7 6 0,-15-12 0,13 13 0,-20-14 0,19 15 0,-24-13 0,23 15 0,-17-11 0,18 10 0,-16-9 0,15 9 0,-11-9 0,12 10 0,-2-5 0,4 5 0,-1-3 0,1 4 0,0-6 0,-1 5 0,1-2 0,1 1 0,-1 3 0,4-3 0,-4 2 0,0-4 0,-1 4 0,-1-3 0,3 2 0,-1-2 0,2 0 0,-3 2 0,3-1 0,-2 1 0,2 0 0,-5-3 0,2 4 0,-1-4 0,2 3 0,-1-1 0,3-1 0,-2 0 0,-2-2 0,0 1 0,0-2 0,2 5 0,3-1 0,0 1 0,-1 0 0,1-1 0,-3 2 0,4-2 0,-4 3 0,3-4 0,-3 4 0,4-3 0,-4 2 0,2 0 0,-3-1 0,1 2 0,-5-8 0,6 4 0,-5-3 0,8 4 0,-4 1 0,1 0 0,1-1 0,-2 2 0,4-2 0,5 6 0,-3-2 0,8 2 0,-6 4 0,9 2 0,12 12 0,-9-9 0,10 7 0,-23-17 0,9 7 0,-9-5 0,5 1 0,-5-1 0,0-1 0,0 1 0,1-1 0,-2 1 0,4 0 0,-3-1 0,7 2 0,-7-1 0,7 1 0,-7-3 0,1 2 0,2-2 0,1 3 0,0-1 0,3 3 0,-5-5 0,5 6 0,-5-7 0,11 12 0,-10-11 0,16 14 0,-16-14 0,16 14 0,-16-14 0,12 12 0,-12-12 0,8 9 0,-9-8 0,1 3 0,-2-4 0,-4-2 0,-1-7 0,-2 4 0,-2-5 0,-14-15 0,14 14 0,-20-21 0,15 18 0,-2 1 0,2-1 0,8 9 0,-2 1 0,3-2 0,-2 4 0,0-3 0,1 1 0,0-2 0,0 0 0,-1 1 0,-1 1 0,0-2 0,-1 4 0,3-3 0,-2 2 0,1 0 0,-1 1 0,2-2 0,-2 2 0,1-2 0,1 0 0,-2 2 0,3-3 0,-3 2 0,2-2 0,-2 3 0,1-3 0,-1 2 0,2-2 0,9 6 0,-5-4 0,8 6 0,-6-5 0,1 5 0,-1-4 0,8 8 0,13 9 0,-10-6 0,12 9 0,-21-17 0,8 6 0,-11-6 0,15 8 0,-14-9 0,16 10 0,-14-11 0,16 9 0,-18-9 0,17 5 0,-16-5 0,7 1 0,-8-2 0,0 0 0,-1 1 0,1-2 0,-2 2 0,0 0 0,6 1 0,-5 0 0,11 3 0,-8-5 0,10 8 0,-10-7 0,13 9 0,-14-8 0,8 2 0,-4 1 0,-4-4 0,5 2 0,-7-2 0,-1-3 0,-6-3 0,1 0 0,-1-3 0,-4 0 0,6 2 0,-11-8 0,9 9 0,-16-13 0,15 12 0,-15-10 0,16 13 0,-10-8 0,9 7 0,-5-5 0,5 5 0,-7-7 0,6 9 0,-10-12 0,10 11 0,-10-11 0,10 12 0,-8-12 0,8 11 0,-10-11 0,12 10 0,-12-9 0,13 9 0,-5-5 0,3 7 0,1-2 0,1 1 0,-1 2 0,0-3 0,-1 2 0,1-2 0,0 3 0,3-3 0,-2 2 0,0-2 0,-1 1 0,-1 0 0,1-1 0,0 2 0,-5-4 0,4 3 0,-5-3 0,5 3 0,-2 0 0,5 0 0,-2 2 0,2-2 0,-3 2 0,1 0 0,-2-1 0,1 0 0,-8-2 0,8 3 0,-6-2 0,9 4 0,0 0 0,2 1 0,10 17 0,-8-13 0,17 30 0,-15-30 0,10 25 0,-7-21 0,2 8 0,-4-8 0,6 5 0,-9-10 0,13 14 0,-13-15 0,14 13 0,-15-12 0,15 10 0,-14-11 0,5 3 0,-5-6 0,-1 1 0,1-1 0,0 0 0,-2 1 0,6 4 0,-5-2 0,6 8 0,-6-8 0,5 5 0,-5-6 0,2 6 0,-2-6 0,3 8 0,-4-8 0,4 8 0,-1-9 0,-1 5 0,2-3 0,-2 1 0,1 1 0,-2-5 0,-1-10 0,-1 2 0,0-6 0,-11-9 0,10 13 0,-12-20 0,11 23 0,-13-20 0,11 18 0,-16-23 0,18 24 0,-12-13 0,13 15 0,-5-3 0,6 3 0,-5 1 0,3-1 0,-3 0 0,2 2 0,-1 1 0,3-1 0,-2 0 0,3-2 0,-3 2 0,4-1 0,-4 3 0,4-5 0,-4 4 0,11 6 0,-7-2 0,9 6 0,-8-6 0,16 12 0,-11-7 0,46 31 0,-39-30 0,47 22 0,-47-30 0,14 6 0,-17-7 0,-5 0 0,1 0 0,-2-2 0,1 0 0,-1-2 0,4-8 0,-5 7 0,5-18 0,-7 16 0,0-19 0,-3 19 0,-2-16 0,1 18 0,-5-9 0,7 10 0,-4-3 0,2 5 0,1-3 0,7 16 0,-3-8 0,8 10 0,-4-2 0,-1-5 0,34 34 0,-8-18 0,28 19 0,-30-26 0,-2-4 0,-16-8 0,-1 0 0,0 0 0,-6-2 0,1 2 0,-1-3 0,2 4 0,3-4 0,-2 2 0,1-1 0,12 3 0,-12-2 0,12 1 0,-20-6 0,2 1 0,-6-4 0,-1 0 0,2 1 0,-26-23 0,21 19 0,-22-17 0,23 20 0,-11-8 0,10 7 0,-7-5 0,6 5 0,2 1 0,-2-1 0,3 3 0,7 3 0,-6-1 0,4 0 0,-3-2 0,-4-2 0,-7-5 0,-2-1 0,-1 1 0,4 4 0,9 5 0,-4-1 0,5 2 0,0 0 0,-1 1 0,1-2 0,-1 2 0,1-2 0,0 0 0,-1 2 0,1-2 0,1 1 0,0 0 0,0 0 0,1 2 0,0 3 0,2 0 0,0 1 0,4 16 0,-4-13 0,10 34 0,-7-33 0,11 31 0,-8-32 0,4 14 0,-6-19 0,7 11 0,-6-10 0,15 16 0,-6-8 0,2-1 0,-4-3 0,-8-8 0,1 0 0,-3-1 0,15-3 0,-11 2 0,10-3 0,-12 4 0,-2 0 0,1-1 0,2 2 0,-4-3 0,5 2 0,-4 0 0,5-1 0,-4 0 0,12-5 0,-10 4 0,22-8 0,-19 9 0,27-11 0,-27 12 0,31-11 0,-30 11 0,28-7 0,-29 7 0,19-4 0,-20 3 0,12-1 0,-13 1 0,20-5 0,-19 4 0,27-5 0,-26 5 0,27-3 0,-27 5 0,25-4 0,-27 3 0,17 0 0,-19 1 0,6 1 0,-6 0 0,2-2 0,-1 1 0,1 0 0,-2 1 0,-7 5 0,2-3 0,-8 5 0,1 0 0,3-3 0,-17 11 0,14-9 0,-51 26 0,44-23 0,-42 20 0,50-26 0,-39 11 0,35-10 0,-27 4 0,35-5 0,-1-2 0,14-4 0,-4 1 0,4-4 0,9-1 0,-12 4 0,35-15 0,-24 13 0,31-14 0,-33 13 0,31-9 0,-37 10 0,29-6 0,-32 6 0,9 0 0,-14 5 0,0 2 0,-4 2 0,-8 6 0,6-5 0,-37 22 0,31-19 0,-34 18 0,40-24 0,-8 2 0,14-6 0,12-8 0,-9 7 0,26-19 0,-27 16 0,15-8 0,-3 0 0,-3 6 0,5-8 0,3 2 0,-16 9 0,28-12 0,-24 12 0,12-3 0,1-2 0,-14 8 0,29-14 0,-13 9 0,-1-2 0,3 0 0,-20 9 0,7-7 0,-7 6 0,10-5 0,-10 5 0,12-7 0,-13 7 0,11-7 0,-10 7 0,8-4 0,-9 5 0,5-2 0,-5 2 0,3-2 0,-3 2 0,7-3 0,-6 2 0,9-2 0,-9 3 0,6-2 0,-7 0 0,3 2 0,-3-2 0,3 2 0,-3 0 0,1 0 0,-2 0 0,4 0 0,-2 0 0,4-1 0,-5 0 0,5 0 0,-5 1 0,-1 0 0,-8 4 0,-2-2 0,-2 2 0,-14 6 0,13-6 0,-63 27 0,55-23 0,-58 23 0,66-26 0,-42 20 0,39-19 0,-39 19 0,42-21 0,-17 7 0,23-9 0,-1 1 0,4 1 0,0 0 0,-2-1 0,2 1 0,-2-1 0,2 1 0,-2-2 0,1 1 0,5-9 0,0 4 0,6-8 0,2 0 0,-4 4 0,27-23 0,-25 22 0,20-17 0,-26 20 0,3-2 0,-3 4 0,-2-1 0,2 3 0,-3-4 0,-3 12 0,-1-8 0,-2 10 0,-1-5 0,4-1 0,-42 35 0,32-27 0,-29 21 0,21-17 0,-6 2 0,-12 8 0,-8 5 0,24-20 0,-21 15 0,34-23 0,-26 16 0,27-17 0,-6 6 0,14-8 0,8-8 0,1 1 0,0-4 0,7-6 0,-11 11 0,14-17 0,-15 17 0,23-20 0,-20 19 0,35-24 0,-34 23 0,44-23 0,-41 24 0,39-19 0,-40 21 0,32-17 0,-33 19 0,26-17 0,-27 17 0,21-12 0,-22 10 0,17-7 0,-18 8 0,17-5 0,-17 5 0,20-4 0,-20 5 0,19-7 0,-18 9 0,11-6 0,-13 7 0,3-2 0,-4 2 0,-1-1 0,2 0 0,-2 0 0,7 1 0,-4 0 0,6 0 0,-7 0 0,11 0 0,-10 0 0,12 0 0,-13 0 0,11 0 0,-10 0 0,6 0 0,-7 0 0,1 0 0,-2 0 0,1 0 0,-1 0 0,0 0 0,1 0 0,1-2 0,-1 2 0,5-2 0,-5 2 0,5-2 0,-5 2 0,3-3 0,-3 2 0,1 0 0,-2 1 0,1 0 0,-3-2 0,6 2 0,-5-2 0,11 0 0,-8 2 0,4-2 0,-6 2 0,0 0 0,1 0 0,-1 0 0,2 0 0,-1 0 0,3 0 0,-5-1 0,9 0 0,-7 0 0,6 1 0,-5 0 0,-5 0 0,-6 3 0,2-1 0,-9 5 0,9-4 0,-13 5 0,9-6 0,-38 15 0,32-11 0,-52 15 0,54-17 0,-46 13 0,46-13 0,-40 12 0,41-12 0,-23 8 0,26-10 0,-3 4 0,6-6 0,2 2 0,-3-2 0,-5 2 0,4 0 0,-16 3 0,9-1 0,-6 1 0,8-3 0,5 0 0,3-1 0,-1 0 0,2 0 0,-3-1 0,1 2 0,0-2 0,-5 3 0,4-1 0,-21 3 0,17-2 0,-26 3 0,27-5 0,-26 5 0,26-5 0,-26 4 0,27-5 0,-19 4 0,19-4 0,-7 2 0,9-2 0,1 1 0,0 0 0,0 0 0,-1-1 0,-7 2 0,6 0 0,-4 0 0,7-2 0,1-2 0,2-2 0,2 0 0,-1 1 0,0-1 0,1-3 0,-1 0 0,1-1 0,0-2 0,-2 5 0,4-7 0,-2 9 0,3-10 0,-1 10 0,-4-4 0,-2 7 0,-3 1 0,-1 2 0,-22 7 0,18-5 0,-26 8 0,24-10 0,-6 2 0,7-5 0,-3 3 0,8-2 0,-8 0 0,9-1 0,-4 0 0,7 2 0,-2-2 0,-2 5 0,0-4 0,-14 5 0,13-5 0,-17 5 0,8-3 0,-4 2 0,4-3 0,-2 1 0,12-3 0,-5 0 0,9-3 0,2-1 0,4-6 0,-3 5 0,11-14 0,-9 13 0,9-9 0,-9 11 0,5-7 0,-5 7 0,7-14 0,-5 14 0,7-13 0,-8 13 0,3-5 0,-8 9 0,-4 6 0,0-2 0,-5 10 0,5-12 0,-11 17 0,9-16 0,-17 19 0,4-10 0,2 2 0,0-4 0,8-5 0,4-4 0,-4 5 0,5-5 0,1 3 0,9-11 0,-3 5 0,8-8 0,-4 4 0,-3 2 0,3-1 0,8-8 0,-9 7 0,18-14 0,-11 10 0,4-2 0,-6 4 0,-6 7 0,-4 2 0,-2 4 0,-6 7 0,2-7 0,-24 27 0,21-25 0,-26 26 0,29-28 0,-9 5 0,14-7 0,-1-2 0,2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47.7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2 665 24575,'0'-8'0,"0"1"0,2 5 0,-2-1 0,2 1 0,0-5 0,0 4 0,3-8 0,-3 8 0,6-11 0,-7 9 0,11-6 0,-11 6 0,9-7 0,-8 8 0,7-8 0,-5 7 0,8-8 0,-8 8 0,8-7 0,-9 10 0,5-7 0,-5 7 0,4-5 0,-6 3 0,5 0 0,-5 1 0,2 1 0,-2-1 0,1 0 0,0 0 0,-2-1 0,4 1 0,-4-1 0,4 0 0,-11 12 0,7-6 0,-10 8 0,-2 4 0,7-9 0,-26 29 0,26-26 0,-16 17 0,18-21 0,-3 4 0,1-5 0,1 3 0,4-7 0,6-4 0,-1 0 0,1-4 0,-2 7 0,-3-1 0,0 1 0,1 0 0,-1-1 0,3 1 0,-2-2 0,0 0 0,2 2 0,-3-1 0,1 1 0,0-1 0,-2-1 0,17-14 0,-13 10 0,17-13 0,-19 16 0,13-11 0,-11 11 0,14-16 0,-14 17 0,13-16 0,-12 15 0,14-17 0,-13 16 0,18-19 0,-19 19 0,18-17 0,-18 19 0,12-17 0,-13 16 0,11-15 0,-13 15 0,14-13 0,-14 12 0,11-9 0,-12 11 0,9-6 0,-9 5 0,9-5 0,-9 6 0,11-6 0,-9 5 0,7-5 0,-5 7 0,1-3 0,-4 4 0,2-2 0,-3 0 0,6-1 0,-5 1 0,9-5 0,-7 7 0,10-10 0,-9 11 0,7-11 0,-7 11 0,3-7 0,-5 6 0,3-4 0,-4 4 0,5-3 0,-3 3 0,4-5 0,-3 3 0,3-1 0,-5 1 0,3 0 0,-4 2 0,3-2 0,-1 1 0,-2-2 0,2 3 0,-3-1 0,3 2 0,-4-2 0,4 3 0,-4-4 0,4 4 0,-1-3 0,-1 1 0,2 0 0,-2-2 0,3 2 0,-1 0 0,-2-1 0,2 3 0,-3-4 0,2 2 0,0-1 0,1-1 0,-1 0 0,0 2 0,-8 9 0,4-4 0,-8 7 0,5-4 0,1-4 0,1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2:50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720 1 24575,'-9'4'0,"0"-1"0,7-2 0,-2 0 0,2 0 0,-3-1 0,3 2 0,-2-2 0,1 2 0,-1-2 0,-24 5 0,16-4 0,-18 5 0,-4-1 0,21 0 0,-19 0 0,18-2 0,9-1 0,-36 7 0,-4 2 0,5-1 0,-31 6 0,59-11 0,-24 3 0,5 4 0,20-10 0,-43 17 0,45-16 0,-31 12 0,17-8 0,1 0 0,-12 1 0,26-7 0,-14 4 0,19-5 0,-3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21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289 38 24575,'-3'6'0,"-2"-1"0,5-1 0,-2-1 0,1 1 0,1-1 0,-2 0 0,2 0 0,-1-2 0,0 2 0,0-1 0,1 1 0,-2 3 0,2-3 0,-3 3 0,-3 37 0,1-7 0,-2 17 0,5-26 0,0-2 0,2-17 0,2 25 0,-2-27 0,3 16 0,-3-17 0,2 5 0,-2-7 0,0 0 0,0 0 0,0 0 0,1 0 0,0 0 0,0 0 0,-1 0 0,-1-9 0,-1 3 0,0-7 0,-7-8 0,7 11 0,-17-52 0,16 46 0,-16-65 0,17 66 0,-8-35 0,9 41 0,-6-23 0,4 22 0,-5-23 0,6 25 0,-2-11 0,4 15 0,-2-2 0,2 9 0,0 9 0,0-7 0,-1 28 0,0-27 0,-2 40 0,3-39 0,-2 42 0,2-43 0,-1 35 0,1-36 0,-2 22 0,2-24 0,0 9 0,0-14 0,0 0 0,0-7 0,-1-4 0,0 3 0,-9-28 0,6 23 0,-11-32 0,6 19 0,1 1 0,1 5 0,1 4 0,5 9 0,-6-14 0,6 15 0,-5-12 0,6 13 0,-5-8 0,5 9 0,-3-2 0,3 1 0,-3 0 0,2 0 0,-2 1 0,3-2 0,-3 0 0,1 2 0,-1-3 0,1 4 0,-1-5 0,3 3 0,-3-5 0,1 7 0,0-4 0,-1 7 0,1 1 0,0 1 0,-3 6 0,3-5 0,-6 11 0,7-9 0,-7 9 0,6-6 0,-1 4 0,1-3 0,2 4 0,0-10 0,0 13 0,0-12 0,2 7 0,-2-8 0,3 2 0,-3-3 0,2 0 0,-1-1 0,-1 1 0,3-2 0,-1 4 0,0-2 0,1 4 0,-3-3 0,3 5 0,-3-6 0,2 6 0,-2-5 0,0 3 0,0-4 0,1 6 0,0-5 0,2 10 0,-3-9 0,1 13 0,-1-13 0,2 16 0,-2-16 0,3 14 0,-2-14 0,1 13 0,-1-13 0,2 11 0,-3-12 0,1 6 0,1-8 0,-2 4 0,2-1 0,-1 4 0,0-1 0,3 3 0,-3-7 0,3 6 0,-4-6 0,3 1 0,-2-1 0,3 3 0,-2-3 0,4 7 0,-4-7 0,3 6 0,-3-8 0,1 7 0,-1-7 0,0 5 0,-1-3 0,2 0 0,-3-1 0,3 2 0,-1-3 0,0 3 0,0-3 0,0 4 0,0-3 0,1 3 0,-1-3 0,1 5 0,0-5 0,1 3 0,-3-3 0,1-2 0,-1-5 0,0 1 0,0-6 0,-1 5 0,3-14 0,-2 11 0,6-22 0,-5 22 0,10-28 0,-8 28 0,10-30 0,-12 30 0,11-22 0,-12 23 0,8-12 0,-7 13 0,3-2 0,-3 7 0,-1 0 0,-1 5 0,2 1 0,-2-1 0,3 13 0,-3-12 0,3 20 0,-3-20 0,2 18 0,-2-19 0,0 19 0,0-19 0,1 12 0,0-13 0,0 2 0,-1-6 0,0-6 0,0 2 0,0-6 0,-1-1 0,0 5 0,0-19 0,1 18 0,0-12 0,0 4 0,0 8 0,3-19 0,-1 20 0,4-15 0,-1 10 0,0 1 0,1-1 0,-4 9 0,7-6 0,-6 6 0,9-2 0,-8 4 0,5-2 0,-5 2 0,1 0 0,-2-1 0,0 1 0,-1-3 0,1 3 0,7-7 0,-4 5 0,14-12 0,-14 12 0,12-13 0,-14 12 0,8-9 0,-8 10 0,1-4 0,-2 6 0,-3 0 0,2 3 0,-2 1 0,0 5 0,0-4 0,0 21 0,0-18 0,0 23 0,0-25 0,0 9 0,0-11 0,0 4 0,0-4 0,0 9 0,0-8 0,-2 11 0,0-12 0,-3 16 0,3-15 0,-4 17 0,6-17 0,-6 13 0,5-13 0,-5 9 0,5-10 0,-5 11 0,4-10 0,-1 5 0,2-7 0,1 0 0,-2-1 0,2 1 0,-2-2 0,2 2 0,-1 7 0,0-4 0,-2 7 0,3-7 0,-3 3 0,3-4 0,-3 3 0,2-5 0,-2 3 0,3-2 0,-1 1 0,-1-2 0,2 2 0,-3-4 0,3 3 0,-2-3 0,1 3 0,0-1 0,-2 0 0,3 0 0,-3 0 0,3 0 0,-3 0 0,2 0 0,0 0 0,-1-1 0,2 0 0,-2 0 0,1 3 0,1-2 0,-2 1 0,2 0 0,-1-1 0,0 0 0,0 0 0,-1 0 0,2 0 0,-1 0 0,1 0 0,0 0 0,-2 3 0,2-2 0,-3 6 0,2-6 0,0 4 0,1-4 0,-2 1 0,2-1 0,-1 2 0,1-3 0,0 1 0,0-1 0,0 1 0,0-1 0,0 1 0,0-1 0,0 3 0,0-2 0,0 0 0,0-1 0,0 0 0,0 0 0,0 0 0,0 0 0,0 1 0,0-1 0,1 0 0,-1 0 0,2 0 0,-2 0 0,1 0 0,0 0 0,0 0 0,-1 0 0,0 0 0,2-1 0,-2 1 0,1-2 0,-1 2 0,0 0 0,2 1 0,-2-1 0,2 0 0,-1-2 0,-1 2 0,2-1 0,-1 0 0,0 0 0,0 0 0,-1 1 0,2-1 0,-2 0 0,1 0 0,-1 1 0,2-1 0,-2 1 0,2-2 0,-1 2 0,-1 1 0,3-1 0,-2 0 0,0 0 0,-1 0 0,0 0 0,2-1 0,-2 0 0,1 0 0,-1 1 0,0 0 0,0 0 0,2-1 0,-2 1 0,2-2 0,-2 2 0,1 0 0,-1 1 0,2-1 0,-2 0 0,1-2 0,0 2 0,0-1 0,1 1 0,-2 0 0,1 0 0,-1 0 0,2 0 0,-2 0 0,2 0 0,-1 0 0,-1 0 0,2 1 0,-1-3 0,0 2 0,0-1 0,1-1 0,-2 3 0,3-3 0,-3 5 0,2-4 0,-1 2 0,0-1 0,1-1 0,-1 1 0,0-2 0,-1 2 0,2 0 0,-2 0 0,3 2 0,-3-2 0,3 2 0,-2-2 0,0 1 0,-1 0 0,1 0 0,0-1 0,0 2 0,1-2 0,-1 3 0,1-3 0,1 3 0,-2-3 0,0 2 0,-1-2 0,1 0 0,0 0 0,2-1 0,-3 0 0,-3-1 0,2-1 0,-5-1 0,6-1 0,-3 1 0,1-1 0,-1 0 0,-1-1 0,0-5 0,0 4 0,1-3 0,0 2 0,1 3 0,-2-3 0,3 3 0,-2-3 0,1 4 0,0-4 0,-1 5 0,1-6 0,0 4 0,-1-4 0,2 3 0,-1-2 0,-1 3 0,2-2 0,-1 4 0,0-5 0,0 4 0,-1-4 0,1 2 0,-1-2 0,1 2 0,-1-1 0,3 0 0,-6-3 0,5 3 0,-7-5 0,8 5 0,-5-3 0,3 5 0,-1-6 0,1 5 0,-1-6 0,3 6 0,-3-4 0,3 3 0,-3-6 0,2 6 0,-2-6 0,3 6 0,-3-6 0,1 7 0,-1-8 0,1 8 0,-2-8 0,3 6 0,-5-6 0,5 7 0,-3-6 0,3 6 0,-3-6 0,3 6 0,-3-8 0,3 8 0,-3-9 0,3 9 0,-5-9 0,6 7 0,-5-4 0,3 6 0,-1-7 0,0 8 0,-2-11 0,3 9 0,-4-9 0,5 9 0,-5-10 0,6 9 0,-5-9 0,5 9 0,-3-8 0,1 11 0,-1-14 0,1 14 0,-1-13 0,1 13 0,0-8 0,-1 8 0,2-5 0,-1 4 0,-1-3 0,2 3 0,-2 1 0,2 4 0,-3 1 0,1 3 0,-3 3 0,2-3 0,-1 3 0,3-5 0,-1 7 0,3-5 0,-5 12 0,5-12 0,-3 13 0,3-13 0,-2 13 0,2-13 0,0 11 0,0-11 0,2 12 0,-2-12 0,3 9 0,-3-10 0,2 4 0,-1-4 0,-1 4 0,3-4 0,-1 7 0,0-6 0,1 7 0,-1-7 0,1 9 0,-1-10 0,2 11 0,-3-9 0,3 7 0,-3-7 0,1 3 0,-1-4 0,3 6 0,-3-7 0,5 8 0,-6-7 0,5 6 0,-4-7 0,1 3 0,0-4 0,-2-1 0,0-6 0,-2-1 0,2-2 0,-2 4 0,-1-8 0,3 4 0,-6-12 0,2 3 0,1 2 0,0 1 0,-2-1 0,4 8 0,-8-16 0,8 16 0,-6-15 0,6 16 0,-5-11 0,4 12 0,-3-10 0,2 9 0,-2-12 0,3 12 0,-4-12 0,5 12 0,-3-9 0,3 10 0,-1-7 0,1 6 0,0-5 0,1 7 0,-2-6 0,2 5 0,-2-6 0,1 7 0,1-8 0,-2 8 0,1-8 0,0 7 0,0-6 0,1 6 0,-2-5 0,2 5 0,-2-1 0,2 1 0,0 1 0,0 0 0,0 0 0,0 0 0,0-2 0,0 2 0,0-4 0,0 3 0,0-6 0,0 6 0,2-9 0,-2 8 0,3-13 0,-2 12 0,1-6 0,-1 7 0,0 2 0,1-2 0,-2 2 0,1-2 0,1 2 0,-2-2 0,5-9 0,-3 8 0,1-8 0,4-7 0,0-5 0,1 1 0,3-15 0,-9 31 0,9-32 0,-9 32 0,8-26 0,-9 29 0,6-14 0,-6 16 0,3-3 0,-3 3 0,1 1 0,-1 0 0,0 1 0,-1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33.2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1505 4 24575,'7'1'0,"-1"2"0,-2-3 0,-1 2 0,2-1 0,-3 1 0,2 0 0,-2-1 0,0 0 0,1 0 0,-2 0 0,3-1 0,-2 1 0,0 0 0,0 0 0,1-1 0,1 0 0,-1 0 0,0 0 0,-8-3 0,3 1 0,-9-1 0,9 0 0,-2 3 0,-3-3 0,3 3 0,-13-4 0,12 3 0,-7-2 0,8 3 0,-6 0 0,5 0 0,-18 2 0,18-1 0,-24 2 0,23-1 0,-29 2 0,27-3 0,-13 1 0,0 0 0,13-2 0,-26 2 0,17 0 0,-2-1 0,1 3 0,14-4 0,-7 3 0,7-3 0,-7 2 0,7-2 0,-11 1 0,8 0 0,-7 3 0,9-4 0,-7 7 0,7-6 0,-13 9 0,12-9 0,-18 9 0,18-8 0,-21 5 0,21-5 0,-24 5 0,22-5 0,-22 7 0,22-7 0,-23 8 0,23-7 0,-30 5 0,30-6 0,-37 4 0,35-6 0,-41 4 0,40-3 0,-41 3 0,43-3 0,-44 7 0,43-7 0,-45 10 0,45-10 0,-18 5 0,4-2 0,16-3 0,-35 6 0,35-7 0,-27 3 0,29-3 0,-13 0 0,14 0 0,-3-1 0,5 0 0,1-1 0,-2 0 0,3-1 0,-9-4 0,7 4 0,-15-11 0,12 12 0,-16-15 0,16 14 0,-18-10 0,18 9 0,-19-6 0,20 6 0,-20-6 0,20 6 0,-11-2 0,12 4 0,-1-1 0,2 3 0,3-3 0,-3 3 0,1-1 0,-1-1 0,-2 1 0,3-3 0,-7 0 0,6 2 0,-5-2 0,5 3 0,0 0 0,1 0 0,-1 0 0,1 0 0,-3-1 0,1 2 0,-8-3 0,7 2 0,-19-3 0,18 3 0,-18-2 0,19 3 0,-11-3 0,12 2 0,-5-1 0,5 1 0,-4-1 0,4 1 0,-5-2 0,5 3 0,-4-1 0,6-1 0,-4 2 0,4-1 0,0 1 0,13 6 0,-5-4 0,7 6 0,3 1 0,-5-2 0,22 11 0,-21-11 0,24 10 0,-28-14 0,34 11 0,-33-13 0,35 6 0,-36-7 0,37 3 0,-36-2 0,31 0 0,-34-1 0,26 0 0,-25 0 0,29-3 0,-29 2 0,12-1 0,0-2 0,-13 1 0,21-7 0,-24 6 0,11-6 0,-11 7 0,2 1 0,-3 3 0,-1 2 0,0 0 0,1 0 0,2 11 0,8 9 0,0 3 0,-1-3 0,-3-12 0,-3-1 0,-2-5 0,2 5 0,-3-7 0,1 3 0,-1-2 0,1 1 0,0 0 0,0 1 0,2 2 0,-3-3 0,3 2 0,18 35 0,-14-26 0,35 60 0,-36-62 0,30 52 0,-30-54 0,27 46 0,-30-49 0,27 48 0,-27-47 0,22 38 0,-23-40 0,13 21 0,-14-26 0,3 8 0,-3-10 0,-1 0 0,10 4 0,-7-3 0,17 9 0,-16-10 0,9 6 0,-11-7 0,5 3 0,-5-3 0,9 3 0,-8-3 0,4 2 0,-7-2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12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1598 203 24575,'-10'11'0,"0"2"0,5-8 0,0 3 0,2-5 0,-3 4 0,3-3 0,-11 10 0,11-9 0,-18 10 0,17-12 0,-18 7 0,16-10 0,-24 4 0,23-3 0,-13 0 0,8-5 0,2-4 0,-1 1 0,-3-16 0,11 17 0,-8-34 0,9 32 0,1-40 0,2 40 0,10-34 0,-6 36 0,18-23 0,-16 24 0,19-7 0,-20 10 0,18 3 0,-19 0 0,15 12 0,-17-8 0,7 18 0,-9-17 0,3 19 0,-4-19 0,-4 20 0,3-20 0,-17 17 0,15-17 0,-29 6 0,23-10 0,-38 0 0,36-4 0,-38-5 0,42 2 0,-18-6 0,24 7 0,-2-16 0,3 14 0,0-10 0,6-1 0,7 1 0,-3-2 0,13 3 0,-17 14 0,21-2 0,-21 3 0,23 10 0,-22-7 0,24 19 0,-24-16 0,19 22 0,-22-22 0,6 18 0,-10-19 0,0 6 0,0-8 0,0 0 0,-1-1 0,0 1 0,0-2 0,-1 2 0,0-1 0,-8 4 0,5-5 0,-24 3 0,22-6 0,-34-4 0,33 4 0,-39-18 0,37 15 0,-31-23 0,36 22 0,-13-25 0,17 24 0,0-25 0,1 25 0,7-18 0,-4 20 0,11-9 0,-10 11 0,13-1 0,-12 4 0,15 5 0,-14-2 0,9 8 0,-11-8 0,-1 9 0,-2-9 0,-8 13 0,5-11 0,-23 11 0,19-11 0,-35 9 0,32-11 0,-43 4 0,40-7 0,-19 1 0,-8-3 0,26-1 0,-47-5 0,53 4 0,-16-5 0,23 5 0,14-15 0,11 1 0,-2-4 0,26 3 0,-38 16 0,32-7 0,-35 9 0,11-2 0,-16 6 0,-1-1 0,-1 3 0,-1 5 0,-1-6 0,-7 18 0,5-15 0,-18 17 0,16-18 0,-26 15 0,24-18 0,-38 14 0,36-14 0,-43 7 0,43-8 0,-39 1 0,40-3 0,-26 0 0,28 0 0,-14-2 0,15 2 0,-14-4 0,13 3 0,-30-5 0,26 4 0,-51-2 0,46 2 0,-53 3 0,55 0 0,-19 2 0,6 2 0,17-3 0,-35 10 0,21-4 0,-3 1 0,-4 7 0,24-13 0,-22 15 0,21-16 0,-23 11 0,24-10 0,-24 8 0,23-8 0,-17 6 0,19-8 0,-10 5 0,11-6 0,-1 2 0,4-4 0,7-1 0,-5 0 0,15-10 0,-12 9 0,12-8 0,-12 11 0,14-8 0,-12 8 0,16-7 0,-18 6 0,7-1 0,-11 1 0,1 4 0,-6-1 0,-5 6 0,4-2 0,-13 7 0,13-9 0,-8 4 0,-3 1 0,11-4 0,-21 10 0,21-10 0,-13 6 0,6-3 0,2-1 0,-2 2 0,10-6 0,-4 3 0,6-2 0,-3-2 0,2 2 0,-1-1 0,-1-1 0,0 4 0,0-5 0,-2 4 0,3-2 0,-2 1 0,2-1 0,-1 1 0,0-3 0,2 3 0,-1-3 0,3 3 0,-3-3 0,1 4 0,-1-2 0,-2 5 0,2-3 0,-7 9 0,6-10 0,-10 13 0,10-14 0,-9 12 0,9-11 0,-5 5 0,5-6 0,-2 3 0,4-4 0,-1 2 0,1-1 0,0 1 0,-1-2 0,2 3 0,-3-3 0,0 5 0,1-4 0,-5 8 0,5-6 0,-7 6 0,7-8 0,-4 5 0,5-5 0,-4 4 0,4-3 0,-3 2 0,4-2 0,-2-1 0,2 0 0,-2-1 0,1 1 0,-1-1 0,1 1 0,-1-1 0,3 2 0,-3-3 0,1 1 0,0 1 0,-1-2 0,2 1 0,-3-1 0,2 2 0,-1-2 0,2 1 0,-3-1 0,3 2 0,-2-2 0,2 3 0,-2-1 0,3 1 0,-3-2 0,3 2 0,-3-1 0,1-1 0,0 2 0,-1-3 0,3 3 0,-3-2 0,2 1 0,4 0 0,0 0 0,6-1 0,-5-1 0,2 0 0,12 3 0,-12-3 0,37 5 0,-34-5 0,26 3 0,-30-3 0,20 3 0,-18-3 0,18 1 0,-20-1 0,7 0 0,-7 0 0,2 0 0,-2 0 0,2 0 0,-3 0 0,7 0 0,-7 0 0,10-1 0,-10 1 0,7-2 0,-8 2 0,-1 0 0,-7-1 0,-1 1 0,-2-2 0,-10 2 0,12 0 0,-33 0 0,30 0 0,-21 0 0,26 0 0,-14 0 0,12 0 0,-15 2 0,16-2 0,-9 1 0,10-1 0,-2 0 0,3 0 0,0 0 0,-1 0 0,1 0 0,0 0 0,-1 0 0,1 0 0,0 0 0,-1 0 0,1 0 0,0 0 0,-1 0 0,1 0 0,0 0 0,0 2 0,-1-2 0,1 1 0,0-1 0,-1 0 0,2 2 0,-1-2 0,2 1 0,-3 1 0,10-2 0,-4 1 0,7-1 0,3 0 0,-7 0 0,47 0 0,-37 0 0,34 0 0,22-4 0,-43 3 0,120-9 0,-120 8 0,116-8 0,-122 7 0,86-5 0,-93 7 0,53-5 0,-58 4 0,29-1 0,-33 1 0,14 0 0,-16 1 0,4 0 0,-7 0 0,2 0 0,-2-2 0,2 3 0,-3-3 0,3 2 0,-1-3 0,1 3 0,2-3 0,-2 2 0,3-3 0,-2 3 0,-1-1 0,0 3 0,-1-1 0,1 1 0,2 0 0,-2 0 0,12-2 0,-9 2 0,18-1 0,-19 1 0,13-2 0,-14 2 0,4-1 0,-5 1 0,0 0 0,1 0 0,-2-2 0,2 2 0,-2-2 0,10 2 0,-7 0 0,19-1 0,-18 1 0,28-5 0,-27 5 0,28-7 0,-28 6 0,18-6 0,-20 6 0,7-4 0,-11 3 0,0-2 0,-4 3 0,-2 1 0,1-1 0,-33 2 0,21-2 0,-20 2 0,-2 2 0,-6-1 0,-17 1 0,19-2 0,-24 1 0,51-2 0,-58 1 0,62-1 0,-40-2 0,43 1 0,-41-6 0,39 6 0,-37-6 0,37 6 0,-24-3 0,27 2 0,-4-1 0,12 1 0,26-9 0,-17 9 0,17-9 0,21 2 0,-26 4 0,104-15 0,26 2 0,-32 4 0,15 1 0,-13 3-6784,-68 8 6784,85-6 0,-4 5 0,-11 3 0,27-3 0,-6 5 0,-122 0 0,57 3 6784,-70-3-6784,13 2 0,-23-3 0,0 2 0,-3-1 0,-2 6 0,1-6 0,-8 10 0,7-10 0,-10 6 0,9-6 0,-8 1 0,8-2 0,-5-1 0,9-1 0,-3-1 0,5-1 0,0-4 0,0 3 0,2-5 0,0 7 0,-1-2 0,5 2 0,-5-1 0,11 1 0,-3 2 0,1 0 0,1 3 0,-9-1 0,1 1 0,-3 0 0,0 3 0,-2-4 0,-2 6 0,0-5 0,-11 5 0,9-5 0,-19 2 0,18-3 0,-42 0 0,36-1 0,-80-8 0,70 5 0,-102-20 0,100 19 0,-67-20 0,83 19 0,-14-7 0,23 7 0,12-11 0,-8 9 0,7-8 0,-7 11 0,-1 1 0,0-1 0,0 3 0,1-3 0,-1 3 0,-1-3 0,1 3 0,-2-3 0,3 1 0,-1 0 0,2-1 0,0 2 0,27-8 0,-19 6 0,48-7 0,-49 10 0,40-2 0,-43 2 0,29 9 0,-33-6 0,17 11 0,-19-11 0,4 13 0,-5-12 0,-2 14 0,-2-15 0,-7 15 0,4-15 0,-16 14 0,16-13 0,-24 10 0,23-12 0,-25 7 0,25-9 0,-18 3 0,19-4 0,-3-1 0,10-3 0,0 2 0,2 0 0,14-15 0,-11 12 0,35-23 0,-33 23 0,45-14 0,-42 15 0,40-5 0,-43 8 0,28 1 0,-31 1 0,16 4 0,-17-2 0,7 7 0,-8-6 0,5 10 0,-5-9 0,2 10 0,-4-10 0,1 6 0,-3-5 0,2 2 0,-4-2 0,-1 0 0,1-2 0,-6 0 0,7 0 0,-6-2 0,5 1 0,-2-4 0,3 1 0,1-2 0,3-13 0,-2 10 0,6-18 0,-5 19 0,7-14 0,-5 14 0,5-5 0,-5 9 0,1 0 0,-3 3 0,0 3 0,-1-2 0,11 12 0,-9-9 0,16 18 0,-13-20 0,16 16 0,-16-17 0,14 13 0,-15-14 0,9 7 0,-12-9 0,3 1 0,-5-5 0,-2 0 0,2 0 0,-2-15 0,4 2 0,0-5 0,1 10 0,0 9 0,-1 5 0,1-1 0,-1 2 0,11 10 0,-7-8 0,13 18 0,-16-18 0,9 17 0,-11-16 0,5 15 0,-6-15 0,3 8 0,-3-9 0,2 3 0,-2-8 0,1-4 0,-1-1 0,2-3 0,-1-9 0,0 10 0,2-27 0,-3 27 0,3-27 0,-3 28 0,3-20 0,-3 21 0,3-8 0,-1 13 0,0-1 0,1 5 0,-1 2 0,1-1 0,6 16 0,-4-14 0,11 26 0,-11-26 0,4 11 0,3-1 0,0 3 0,1 0 0,6 5 0,-17-20 0,12 10 0,-12-11 0,5 3 0,-7-6 0,2-2 0,-2-5 0,0 3 0,0-3 0,-2-11 0,2 10 0,-3-25 0,3 25 0,-3-28 0,2 28 0,0-28 0,1 28 0,0-20 0,0 22 0,0-8 0,0 9 0,1 3 0,1 5 0,0 0 0,1 6 0,-3-6 0,9 18 0,-6-15 0,11 33 0,-12-32 0,9 31 0,-10-32 0,6 22 0,-6-23 0,3 12 0,-4-14 0,2 0 0,-2-11 0,0 2 0,0-5 0,0-2 0,0 7 0,0-20 0,0 18 0,-2-21 0,2 22 0,-3-22 0,3 22 0,-5-21 0,4 21 0,-4-16 0,4 16 0,-5-14 0,5 16 0,-3-8 0,2 10 0,0-2 0,-1 4 0,1-3 0,-1 2 0,1-1 0,-1 0 0,1-1 0,1 0 0,-2 1 0,2-1 0,-3 0 0,3 0 0,-5-5 0,5 5 0,-3-5 0,4 5 0,-2-2 0,2 2 0,0 0 0,3 9 0,-2-4 0,3 8 0,4 11 0,-5-13 0,6 12 0,-2 20 0,4 25 0,-2-12 0,-1 12 0,-7-59 0,2 12 0,-3-14 0,3 6 0,-3-6 0,2 2 0,-2-3 0,1-1 0,0 0 0,0 0 0,-1 1 0,0 0 0,0 0 0,0 0 0,0 0 0,0 0 0,0 1 0,0 0 0,0-1 0,0 3 0,0-2 0,1 0 0,0-1 0,0 0 0,-1 0 0,0 0 0,0 0 0,0 0 0,0 1 0,0-1 0,0 0 0,-1 1 0,0 0 0,0 0 0,1-1 0,-1 0 0,0 0 0,-2 0 0,3 0 0,-3 2 0,3-2 0,-3 3 0,2-3 0,-5 4 0,4-4 0,-4 4 0,2-7 0,1 3 0,0-3 0,-2 0 0,1 0 0,-5-3 0,5 1 0,-9-5 0,9 5 0,-11-10 0,10 9 0,-13-12 0,13 10 0,-12-8 0,12 11 0,-7-7 0,10 7 0,-9-7 0,8 5 0,-9-4 0,8 5 0,-8-5 0,7 7 0,-5-6 0,6 6 0,-4-3 0,4 4 0,-2-3 0,4 1 0,-3 1 0,3-1 0,-1 2 0,1-1 0,-1 3 0,3-1 0,-2 3 0,2 2 0,0 0 0,2 9 0,0-7 0,8 11 0,-6-13 0,9 6 0,-11-8 0,13 3 0,-11-4 0,14 5 0,-15-6 0,13 3 0,-11-4 0,11 4 0,-11-4 0,11 4 0,-11-4 0,12 5 0,-13-4 0,8 2 0,-8-2 0,1 0 0,-2-1 0,-3 2 0,3-3 0,-1 3 0,1-3 0,2 4 0,-2-3 0,4 3 0,-4-4 0,3 4 0,-2-3 0,-1 3 0,0-4 0,-1 3 0,1-3 0,0 3 0,1-1 0,-1 0 0,0 0 0,0 0 0,1 0 0,-2 0 0,0-1 0,0 3 0,1-2 0,1 4 0,-1-3 0,-1 2 0,1-4 0,-1 2 0,-1-1 0,2 3 0,-1-2 0,3 5 0,-3-6 0,2 3 0,-3-2 0,0-2 0,0 1 0,-6-3 0,3 0 0,-7-5 0,6 6 0,-2-5 0,-12-3 0,11 4 0,-12-7 0,14 11 0,-8-9 0,7 8 0,-12-10 0,12 9 0,-10-7 0,10 6 0,-7-4 0,8 5 0,-5-6 0,4 5 0,-6-6 0,6 6 0,-7-5 0,9 6 0,-7-5 0,6 5 0,-3-3 0,4 4 0,-3-5 0,3 4 0,-7-6 0,9 5 0,-10-3 0,9 4 0,-3-2 0,2 3 0,3-1 0,-3 1 0,1-1 0,0 0 0,-1-3 0,1 3 0,-3-5 0,2 5 0,-2-5 0,3 3 0,-2-2 0,3 3 0,-5-5 0,5 5 0,-3-5 0,4 5 0,-3-3 0,1 4 0,0-2 0,0 2 0,1 0 0,-1 1 0,-1 4 0,0-1 0,-2 6 0,1-4 0,-7 28 0,8-23 0,-4 19 0,7-16 0,0-6 0,1 6 0,5-6 0,-1-2 0,4 5 0,-6-7 0,6 6 0,-6-5 0,10 4 0,-10-5 0,11 3 0,-10-4 0,4 3 0,-5-4 0,0 3 0,1-3 0,2 3 0,-4-1 0,7 1 0,-7-1 0,2-1 0,-8-7 0,0 4 0,-2-6 0,3 7 0,-2-5 0,6 5 0,-4-2 0,11 5 0,-6 0 0,7 0 0,1 0 0,-2 0 0,18 0 0,-17-1 0,15 0 0,-19-1 0,2-1 0,2-2 0,-5-1 0,5 0 0,-7 1 0,1-1 0,-3 0 0,3 2 0,-1-5 0,0 4 0,-1-2 0,-1 1 0,2 3 0,-2-2 0,3 3 0,-1-2 0,0 1 0,1 1 0,1-3 0,0 2 0,7-1 0,-7 1 0,5-2 0,-5 3 0,-1-3 0,0 4 0,-1 0 0,1 2 0,7 19 0,-6-13 0,6 15 0,-7-10 0,1 1 0,-1 0 0,-1-4 0,-2-10 0,0-2 0,-2-3 0,2 0 0,-3 0 0,1-3 0,0 2 0,-1-1 0,0-2 0,1 5 0,-3-8 0,4 8 0,-1-5 0,-1 7 0,2-8 0,-2 8 0,3-6 0,-4 3 0,3-2 0,-4-1 0,5 4 0,-3-2 0,3 2 0,-2-1 0,2 0 0,-1-2 0,0 3 0,0-2 0,1 2 0,0 0 0,0 0 0,0 0 0,0 0 0,0-1 0,-1 3 0,-1-1 0,0 1 0,0 6 0,2-4 0,0 8 0,0 0 0,0-3 0,0 10 0,0-11 0,0 7 0,0-12 0,0 0 0,0-5 0,2 3 0,5-10 0,-2 9 0,4-8 0,-7 9 0,-1-1 0,-2 1 0,-2-2 0,0 2 0,-8-8 0,7 7 0,-5-5 0,-15-4 0,17 7 0,-25-11 0,26 12 0,-27-10 0,25 10 0,-38-15 0,37 16 0,-30-13 0,33 14 0,-18-11 0,19 11 0,-12-10 0,14 8 0,-12-7 0,12 8 0,-12-8 0,4 4 0,1 0 0,0 0 0,7 7 0,1-3 0,-1 4 0,1-1 0,-1 3 0,-3 3 0,3-2 0,-17 14 0,16-12 0,-18 12 0,19-14 0,-15 8 0,12-7 0,-14 11 0,17-12 0,-9 10 0,11-10 0,-9 12 0,7-11 0,-6 6 0,6-8 0,-2 2 0,2-4 0,0 2 0,0-3 0,1 3 0,0-4 0,2-2 0,2-2 0,0-2 0,1 2 0,-3 1 0,5-3 0,0-1 0,0 0 0,1 0 0,-3 1 0,1 3 0,-1-5 0,0 7 0,-1-4 0,-1 6 0,-1-2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14.0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201 2 24575,'-6'5'0,"3"0"0,2-3 0,-1 0 0,2 0 0,-3-1 0,-2 5 0,1-3 0,-2 3 0,-3 4 0,5-7 0,-13 16 0,13-13 0,-16 17 0,15-17 0,-15 18 0,16-19 0,-15 15 0,16-16 0,-14 12 0,14-12 0,-6 3 0,4 1 0,1-6 0,-5 13 0,6-11 0,-4 11 0,3-8 0,1 2 0,1-6 0,2-3 0,5-5 0,-2 1 0,2-1 0,23-26 0,-19 21 0,25-26 0,-29 31 0,24-23 0,-21 20 0,36-28 0,-35 29 0,30-20 0,-32 22 0,14-9 0,-19 13 0,3-2 0,-8 9 0,-3 0 0,1 1 0,-10 8 0,9-11 0,-13 17 0,0-2 0,3-2 0,-2 2 0,-3 2 0,14-16 0,-21 21 0,24-22 0,-13 7 0,16-8 0,-3-2 0,4-5 0,0 1 0,-2-5 0,2 5 0,-3-10 0,1 5 0,0-4 0,-1 6 0,3 3 0,-3 1 0,3 1 0,-2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10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24575,'7'7'0,"4"6"0,1 2 0,3 2 0,2 2 0,-1-3 0,1-1 0,-1-1 0,-1-2 0,-3-2 0,-1-2 0,-2-2 0,-1-1 0,-2-2 0,1-2 0,-1 1 0,1 0 0,1 1 0,2-1 0,1 0 0,0 0 0,0-1 0,-1 0 0,-1 0 0,-1-1 0,-4 0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28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756 459 24575,'-7'-7'0,"1"-1"0,3 7 0,1-3 0,-1 3 0,0-3 0,-10-2 0,0-4 0,0 3 0,-4-5 0,12 10 0,-12-10 0,14 9 0,-9-6 0,10 7 0,-6-3 0,4 4 0,-5-6 0,5 4 0,-4-2 0,5 3 0,-3-4 0,3 4 0,-9-8 0,9 6 0,-17-12 0,14 11 0,-16-12 0,17 12 0,-16-9 0,15 10 0,-12-8 0,13 10 0,-11-8 0,11 7 0,-12-5 0,12 5 0,-8-2 0,8 4 0,-8-4 0,8 4 0,-9-5 0,10 6 0,-11-7 0,10 6 0,-13-6 0,12 6 0,-12-4 0,13 4 0,-7-3 0,8 3 0,1-1 0,0 1 0,1 0 0,-1-1 0,-2 1 0,2-1 0,-7-2 0,6 2 0,-8-4 0,7 2 0,-10-3 0,12 3 0,-16-4 0,15 4 0,-17-5 0,15 7 0,-12-7 0,15 7 0,-12-5 0,13 3 0,-11-2 0,11 3 0,-5 0 0,-1-3 0,-5 0 0,1 0 0,-4-4 0,11 9 0,-4-6 0,6 7 0,-1-5 0,1 5 0,3-3 0,-3 2 0,1-1 0,0-1 0,-1 3 0,3-3 0,-3 3 0,3-3 0,-3 3 0,2-3 0,-2 1 0,3-1 0,-4 0 0,3 0 0,-5-2 0,4 3 0,-3-3 0,2 2 0,2 0 0,2 9 0,2-5 0,0 10 0,-1-8 0,4 9 0,-4-5 0,12 11 0,-11-12 0,9 7 0,-11-10 0,9 9 0,-7-8 0,9 12 0,-10-12 0,7 10 0,-8-9 0,5 2 0,-4-2 0,0-2 0,2 4 0,0-4 0,-1 2 0,1-2 0,-3 0 0,3 1 0,-3 0 0,6 4 0,-4-2 0,4 4 0,-3-5 0,3 3 0,-4-4 0,7 6 0,-7-6 0,6 5 0,-7-6 0,4 2 0,-5-2 0,6 1 0,-6-1 0,6 2 0,-5-2 0,3 0 0,-3 0 0,2 2 0,-2-3 0,5 4 0,-4-3 0,3 5 0,-2-4 0,4 5 0,-4-6 0,2 3 0,-5-3 0,4-1 0,-4 1 0,3-2 0,-2 1 0,0 1 0,0-3 0,0 3 0,1-3 0,2 4 0,-1-2 0,5 4 0,-5-2 0,8 3 0,-8-5 0,10 8 0,-10-9 0,11 10 0,-10-10 0,11 10 0,-11-9 0,12 7 0,-13-8 0,13 7 0,-12-5 0,14 5 0,-14-5 0,11 2 0,-11-5 0,1 0 0,-5-1 0,-1-2 0,2-5 0,-2 4 0,2-12 0,-2 11 0,0-16 0,0 16 0,-5-17 0,4 17 0,-9-19 0,8 18 0,-9-19 0,9 19 0,-10-16 0,11 16 0,-8-14 0,8 15 0,-5-7 0,6 8 0,-3-2 0,1 4 0,2-1 0,-2 2 0,2-2 0,-2-3 0,1 2 0,-1 1 0,7 4 0,-1 3 0,2-1 0,-1 0 0,-2-3 0,1 3 0,-1-3 0,-2 1 0,3 1 0,-3-1 0,7 5 0,-5-2 0,10 6 0,-8-6 0,12 9 0,-11-10 0,6 3 0,1 1 0,-7-5 0,16 10 0,-12-8 0,3 2 0,-4 0 0,-7-4 0,2 2 0,-2-2 0,6 4 0,-5-4 0,10 6 0,-10-4 0,12 5 0,-11-7 0,10 6 0,-10-5 0,8 5 0,-8-5 0,8 6 0,-7-7 0,8 8 0,-8-7 0,9 7 0,-9-8 0,11 9 0,-9-8 0,8 7 0,-9-8 0,4 4 0,-6-5 0,5 5 0,-5-5 0,5 6 0,-6-5 0,6 3 0,-7-4 0,4 2 0,-2-3 0,-3 3 0,2-3 0,-1 2 0,1-2 0,2 0 0,-1 0 0,3 0 0,-3-2 0,2-1 0,-4 0 0,0-4 0,-2 3 0,0-4 0,0 5 0,0-1 0,-2 0 0,2 1 0,-2 0 0,2 0 0,0 0 0,-1 0 0,-1 1 0,-1-1 0,-1 3 0,3-3 0,-4 3 0,4-3 0,-6 1 0,4-1 0,-4 1 0,3 0 0,-1 1 0,2 0 0,0 0 0,-1 0 0,1 0 0,0 1 0,-2 0 0,1 0 0,-3 0 0,4 1 0,-9 2 0,9-1 0,-14 4 0,12-6 0,-10 5 0,11-5 0,-1 0 0,4-2 0,5-1 0,-3 0 0,9-4 0,-7 4 0,11-6 0,-4 6 0,-1 0 0,0 0 0,-5 1 0,0 2 0,4-3 0,-4 3 0,2-3 0,-3 3 0,2-2 0,-2 2 0,2-1 0,-2 1 0,-1-3 0,1 3 0,-3-3 0,3 2 0,-2-1 0,2 0 0,-3-1 0,3 1 0,-3-2 0,3 3 0,-3-3 0,2 2 0,-4 1 0,-1-1 0,-1 2 0,0-1 0,0 0 0,1 0 0,0 1 0,-1 0 0,1 0 0,-6 1 0,4 0 0,-8 1 0,8-1 0,-6 0 0,7-1 0,-2 0 0,3 0 0,1-1 0,-1 0 0,3-1 0,-3 0 0,1 0 0,-3-3 0,3 2 0,-5-4 0,5 3 0,-5 0 0,5 2 0,-3-1 0,2 3 0,1-3 0,-1 3 0,1-1 0,0-1 0,8 7 0,-3-5 0,6 7 0,-7-5 0,1 0 0,0 2 0,5 4 0,4 5 0,-3-1 0,-2-2 0,-1-2 0,-5-3 0,7 9 0,-8-6 0,3 2 0,-3-3 0,-1-5 0,-7 3 0,3-4 0,-13 7 0,13-7 0,-19 6 0,18-6 0,-23 4 0,23-4 0,-23 6 0,23-6 0,-9 3 0,-5 2 0,13-5 0,-30 8 0,29-8 0,-32 9 0,32-9 0,-22 9 0,24-2 0,-4-1 0,4 10 0,5-12 0,-3 18 0,4-17 0,-5 22 0,5-22 0,-6 22 0,5-22 0,-6 20 0,5-20 0,-3 11 0,6-14 0,-2 3 0,3-3 0,3-1 0,-1-1 0,14-2 0,-12 1 0,28-10 0,-26 7 0,43-23 0,-39 19 0,55-31 0,-53 30 0,54-31 0,-57 33 0,48-28 0,-48 28 0,34-23 0,-36 24 0,21-14 0,-26 16 0,17-10 0,-15 10 0,16-10 0,-15 12 0,17-14 0,-19 11 0,15-12 0,-18 12 0,8-9 0,-10 9 0,3-3 0,-3 4 0,2-2 0,-2 2 0,4-8 0,-1 8 0,6-12 0,-5 13 0,7-13 0,-8 12 0,5-12 0,-4 12 0,0-9 0,-2 9 0,3-8 0,-5 6 0,5-5 0,-5 7 0,3-5 0,-3 5 0,3-2 0,-3 2 0,3 1 0,-2 0 0,3-1 0,-3-1 0,3-2 0,-2 3 0,1-2 0,-1 2 0,-1 3 0,-2 4 0,1 0 0,-9 18 0,7-13 0,-16 30 0,8-5 0,-9 11 0,8-12 0,2-13 0,6-14 0,-1-1 0,1 0 0,0-1 0,1 2 0,-1-3 0,1 2 0,0-1 0,-1-1 0,2 2 0,-3-2 0,-1 4 0,2-3 0,-14 23 0,11-20 0,-16 28 0,16-29 0,-3 9 0,8-14 0,2 0 0,1-5 0,8-14 0,-6 10 0,6-11 0,-1 0 0,-5 11 0,15-28 0,-15 29 0,16-28 0,-9 17 0,3-4 0,-4 4 0,-8 14 0,1-2 0,-3 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29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1 668 24575,'5'-3'0,"-2"-1"0,0 2 0,7-9 0,-6 5 0,8-4 0,-10 6 0,1 2 0,6-11 0,-3 8 0,12-20 0,-11 18 0,17-24 0,-18 25 0,20-22 0,-21 22 0,9-7 0,-13 10 0,12-8 0,-9 6 0,18-17 0,-17 19 0,15-16 0,-17 16 0,10-12 0,-12 11 0,8-6 0,-8 6 0,6-4 0,-6 4 0,3-1 0,3-4 0,-5 5 0,6-5 0,-8 7 0,3 1 0,-3-1 0,3 0 0,-1 0 0,0-1 0,2 0 0,-2 0 0,6-6 0,-6 5 0,7-8 0,-6 10 0,6-9 0,-7 8 0,7-6 0,-8 6 0,9-7 0,-7 5 0,6-6 0,-5 7 0,3-6 0,-3 7 0,4-8 0,-5 10 0,5-11 0,-5 10 0,7-11 0,-9 8 0,12-10 0,-10 11 0,11-12 0,-10 12 0,8-12 0,-9 12 0,8-12 0,-8 13 0,8-12 0,-7 12 0,3-10 0,-3 10 0,2-7 0,-2 9 0,0-6 0,-2 5 0,3-4 0,-3 4 0,3-2 0,-4 2 0,2 1 0,-2-2 0,1 2 0,-1-1 0,2 1 0,-3-1 0,3 1 0,-1-2 0,1 3 0,0-4 0,1 3 0,-1-4 0,0 4 0,0-3 0,-1 2 0,1-2 0,-1 1 0,0-1 0,1 4 0,-3-3 0,3 3 0,-3-3 0,-3 11 0,2-6 0,-5 6 0,3-1 0,1-4 0,-4 10 0,5-10 0,-2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4:40.8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24575,'5'6'0,"0"0"0,-2-3 0,1-1 0,-1 0 0,7 6 0,-6-4 0,6 3 0,11 9 0,-13-10 0,14 9 0,-21-12 0,15 7 0,-12-5 0,25 15 0,-24-15 0,27 19 0,-25-19 0,30 23 0,-30-24 0,26 19 0,-27-19 0,14 12 0,-15-14 0,3 5 0,-3-2 0,1 2 0,1 0 0,2 6 0,-5-10 0,6 13 0,-5-12 0,8 15 0,-10-13 0,13 16 0,-12-16 0,12 16 0,-13-17 0,12 14 0,-13-14 0,11 13 0,-12-13 0,11 15 0,-11-15 0,12 20 0,-10-19 0,12 24 0,-12-23 0,12 22 0,-13-23 0,11 19 0,-12-19 0,8 13 0,-9-14 0,5 7 0,-5-8 0,5 8 0,-5-8 0,6 11 0,-4-10 0,4 15 0,-2-15 0,4 17 0,-6-16 0,5 14 0,-6-15 0,5 9 0,-5-10 0,3 8 0,-4-8 0,5 8 0,-5-7 0,6 10 0,-5-10 0,5 12 0,-4-13 0,2 12 0,0-12 0,-2 6 0,0-7 0,-1 3 0,0-2 0,-1 0 0,0-1 0,2 3 0,-2-2 0,3 4 0,-3-4 0,2 3 0,-2-3 0,0 1 0,1-3 0,0 5 0,0-4 0,-1 4 0,0-4 0,1 4 0,0-3 0,0 5 0,1-6 0,-2 6 0,1-5 0,1 1 0,-2-2 0,0-2 0,-5-2 0,1 0 0,-2-2 0,0-3 0,2 3 0,-4-6 0,4 6 0,-5-8 0,5 6 0,-10-10 0,10 10 0,-12-11 0,13 12 0,-12-9 0,12 9 0,-9-7 0,8 8 0,-7-7 0,7 7 0,-10-11 0,9 12 0,-7-11 0,10 11 0,-4-4 0,4 4 0,-1 0 0,1 0 0,-1-1 0,1 1 0,2 1 0,4 3 0,1-1 0,2 3 0,1 1 0,-5-2 0,20 17 0,-19-14 0,15 10 0,-16-11 0,5 3 0,-3-1 0,2 0 0,-7-7 0,2-2 0,-2-4 0,-2-4 0,0 3 0,-5-29 0,2 21 0,-3-20 0,7 24 0,-1 1 0,2 6 0,0-2 0,0 3 0,0 0 0,3 8 0,-2-4 0,3 7 0,2 2 0,-3-6 0,9 14 0,-6-7 0,2 0 0,-3-3 0,0-1 0,-4-2 0,7 4 0,-6-5 0,2 3 0,0-3 0,-1 0 0,-1-1 0,1-1 0,-3 1 0,2-2 0,-1 1 0,-1 1 0,2-1 0,-2 1 0,1 1 0,1-1 0,0 3 0,-1-2 0,1 1 0,-2-1 0,2 0 0,-1-2 0,-1 1 0,2-2 0,-2 3 0,1-3 0,0 2 0,0-1 0,-1 2 0,1 0 0,0 1 0,0-1 0,1-1 0,0 2 0,1-2 0,-1 2 0,0-1 0,-1-1 0,0 0 0,1-2 0,-2 2 0,2-1 0,-1-1 0,-1 4 0,3-5 0,-2 4 0,0-2 0,-1 1 0,1-1 0,0 1 0,0-2 0,-1 2 0,2-1 0,-2 1 0,2-2 0,-2 3 0,1 0 0,-1-1 0,3 2 0,-2-2 0,0 0 0,-1 0 0,2-1 0,-2 0 0,-5-3 0,4 1 0,-6-2 0,3 0 0,2 0 0,-13-11 0,11 9 0,-14-14 0,8 9 0,-1-1 0,3 1 0,-2 2 0,6 3 0,-9-8 0,8 10 0,-7-11 0,8 11 0,-11-11 0,10 11 0,-11-9 0,13 8 0,-4-1 0,2 0 0,1 2 0,-5-3 0,5 2 0,1 1 0,5 8 0,1-3 0,0 5 0,5 3 0,-3 0 0,4 3 0,-3-6 0,-1-2 0,-2-5 0,2 5 0,-2-6 0,-1 3 0,1-3 0,-1 3 0,1-1 0,0-1 0,3 2 0,-3-1 0,3 1 0,-5-1 0,6 2 0,-5-2 0,8 5 0,-7-5 0,8 5 0,-9-5 0,5 1 0,-4 0 0,0-1 0,0-1 0,-3 2 0,3-3 0,-1 3 0,1-3 0,-1 3 0,1-2 0,-2 1 0,3-1 0,0 3 0,0-4 0,1 4 0,-2-3 0,-1 2 0,1-3 0,-3 3 0,3-3 0,-9 0 0,6-2 0,-7 0 0,5 0 0,-1 0 0,-5-4 0,4 2 0,-19-10 0,18 9 0,-14-7 0,16 11 0,-7-5 0,5 5 0,-10-7 0,9 5 0,-8-4 0,8 5 0,-8-5 0,9 5 0,-11-6 0,11 6 0,-9-2 0,10 4 0,-4-3 0,6 1 0,-2 0 0,11 5 0,-6 0 0,8 2 0,-5-2 0,5 7 0,-5-5 0,8 6 0,-8-7 0,13 6 0,-13-6 0,21 10 0,-21-10 0,20 9 0,-19-10 0,11 6 0,-11-8 0,5 6 0,-6-6 0,1 3 0,-2-4 0,-1 2 0,-1-1 0,2-1 0,-1 2 0,0-1 0,1-1 0,-1 2 0,-1-1 0,2-2 0,-1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25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270 174 24575,'18'20'0,"-2"-2"0,42 29 0,-7-3 0,-46-32 0,36 26 0,-9-8 0,-70-52 0,8 3 0,9 6 0,-19-11 0,15 9 0,-15-11 0,4 2 0,20 15 0,-19-17 0,1-1 0,24 19 0,-34-37-5599,38 37 5599,-10-14 0,13 8 0,2 7 0,0-8 0,2 12 0,2 4 0,5 6 0,-3-4 0,16 19 0,-15-15 0,31 40 0,-28-34-593,16 18 1,0 1 592,-15-18-2269,18 19 1,-1 0 2268,-17-19-1517,14 16 0,-1-2 1517,-17-20 0,20 31 0,-23-32 3034,3 9-3034,-6-13 4537,-2-2-4537,0-1 6784,0-2-6784,-12-10 0,9 7 0,-31-32 0,27 28-3392,-18-22 0,0-1 3392,14 19-2269,-20-24 1,-2-2 2268,21 23-1111,-19-20 1,1 0 1110,21 23-1149,-14-16 0,2 1 1149,15 20 2298,-23-30-2298,27 32 0,-8-9 3437,13 16-3437,-2-1 3321,4 4-3321,2 9 0,-2-7 0,19 46 0,-15-37-2269,15 34 1,0 2 2268,-11-30-1517,15 31 0,-1-1 1517,-15-34-1015,9 20 1,-1-1 1014,-12-26 2029,7 21-2029,-5-13 0,-6-11 3034,7 16-3034,-8-22 0,1 3 4537,-2-10-4537,-2-6 0,0 3 0,-11-31 0,9 29 0,-20-51 0,19 49-2269,-8-21 1,-2 0 2268,9 21 0,-11-24 0,2 2 0,-1 4 0,-2-10 0,4 15 0,13 21 4537,-2 2-4537,4 9 6784,0-2-6784,2 18 0,-1-16 0,8 45 0,-7-39-3392,6 26 0,1 0 3392,-6-23-2269,8 23 1,1-1 2268,-7-24-2890,16 45 2890,-17-49 0,8 23 0,-11-29 0,2 4 3106,-4-9-3106,0-4 0,-4-25 0,3 17 0,-11-53 0,9 51-108,-9-25 0,-1-1 108,8 22-1517,-11-22 0,1 0 1517,11 26-2029,-23-46 2029,24 53 1666,-13-32-1666,14 35 2854,-5-13-2854,7 19 4267,0-2-4267,1 6 0,8 14 0,-5-8 0,20 49 0,-17-44-1862,11 31 0,1 0 1862,-11-28 0,13 37 0,14-1 0,-25-35 0,20 24 0,1-1 4537,-21-31-4537,16 17 0,-1-2 0,-16-18 6784,20 15-6784,-24-22 0,3 1 0,-8-17 0,-1 8 0,-1-9 0,-10-16 0,9 21-3392,-10-22 0,0-1 3392,7 21-2269,-10-22 1,-1 0 2268,10 22-1517,-10-19 0,0 1 1517,11 21-1574,-22-39 1574,23 42 2254,-11-20-2254,14 26 3371,-2-5-3371,4 12 0,6 17 0,-4-11 5040,5 11-5040,6 12 0,-7-22-760,9 23 0,1-1 760,-9-20-2269,11 22 1,2-1 2268,-13-24 0,29 48 0,-30-51 0,13 23 0,-17-30 0,2 3 0,-7-12 0,3 3 0,-16-28 0,12 23 0,-26-51 0,23 49 4537,-11-25-4537,-5-4 6784,15 26-6784,-16-28 0,-1 0 0,13 24 0,-12-22 0,0 2 0,15 25 0,-20-35 0,26 41 0,-8-17 0,11 22 0,-3-2 0,6 11 0,4 17 0,-2-11-3392,7 20 0,1 2 3392,-7-19-2269,16 34 1,0 2 2268,-13-34 0,19 39 0,-3-9 0,-17-33 0,14 24 0,0-1 4537,-15-26-4537,24 36 0,-27-40 6784,6 9-6784,-9-19 0,-1 1 0,-5-29 0,3 20-6784,-14-53 6784,12 48-2269,-9-24 1,0 0 2268,9 20-1517,-10-20 0,-1 1 1517,11 22 0,-10-21 0,4 9 0,6 17 0,-13-33 0,14 36 3034,-8-18-3034,10 21 0,-2-3 0,3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58.9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126 1712 24575,'0'15'0,"0"-2"0,1-12 0,-1 5 0,1 1 0,-1 0 0,2 1 0,0-4 0,1 1 0,1 1 0,-1-1 0,-1 2 0,0-1 0,0-1 0,0 2 0,-1-1 0,1 0 0,1 0 0,0 0 0,1 0 0,-2-1 0,2 0 0,-1 1 0,0-1 0,-1 2 0,1-2 0,0 1 0,2-2 0,-2 2 0,2-2 0,-2 1 0,2 0 0,-3 0 0,3 0 0,0 0 0,0-1 0,0 1 0,-1-1 0,1 1 0,-1 0 0,2-1 0,-1 1 0,-1-1 0,1 1 0,0-1 0,0 1 0,1-2 0,-2 1 0,1 0 0,1 1 0,-2 0 0,1-1 0,-2 2 0,3-1 0,-3 1 0,2-1 0,-1-1 0,0 1 0,1-2 0,-1 3 0,1-1 0,-1-1 0,2 0 0,-1-1 0,0 1 0,1 0 0,-1-2 0,1 2 0,0 0 0,-1-2 0,0 3 0,0-1 0,0 0 0,1 1 0,-2-2 0,1 2 0,1-1 0,-1-1 0,0 1 0,2-1 0,-2-1 0,2 1 0,-2 0 0,0 0 0,2 1 0,-2 0 0,1-2 0,0 3 0,-2-2 0,3 1 0,-1-1 0,0 0 0,0 1 0,-1-2 0,2 2 0,-2-1 0,2 0 0,-2 1 0,0-1 0,1 2 0,-1-1 0,0 0 0,1 0 0,0-1 0,0 0 0,0 0 0,1-1 0,-2 0 0,3 1 0,-3-2 0,2 2 0,-1-1 0,0 0 0,1 0 0,-1-1 0,0 2 0,1-1 0,-2 1 0,2-1 0,-1 1 0,0-2 0,2 2 0,-2-2 0,0 0 0,1 2 0,-1-1 0,-1 1 0,3 1 0,-4-2 0,3 2 0,-1-1 0,-2 0 0,4 0 0,-4 1 0,3-3 0,-1 3 0,3-2 0,-3 0 0,12 5 0,-12-6 0,16 7 0,-17-7 0,17 6 0,-17-5 0,16 7 0,-16-8 0,15 7 0,-15-8 0,6 5 0,0-3 0,-7 0 0,14 3 0,-13-5 0,10 5 0,-12-4 0,8 3 0,-7-1 0,2-2 0,2 2 0,-4-1 0,3 2 0,0-2 0,-3 1 0,5-1 0,-5 1 0,3-2 0,-1 3 0,0-4 0,0 4 0,1-3 0,-2 2 0,3-1 0,-3 0 0,5 1 0,-5-2 0,9 3 0,-10-3 0,8 2 0,-9-2 0,7 2 0,-5-2 0,1 2 0,1-2 0,-2 0 0,3 2 0,-2-2 0,1 2 0,3-1 0,-4 0 0,11 1 0,-12-1 0,18 2 0,-18-2 0,20 3 0,-18-5 0,17 4 0,-18-4 0,15 2 0,-16-2 0,16 3 0,-17-3 0,15 3 0,-15-1 0,13 3 0,-13-4 0,7 3 0,-29-4 0,15 1 0,-18-1 0,16 0 0,2 0 0,-11-1 0,9 1 0,-26-6 0,20 5 0,-13-4 0,17 4 0,-5 0 0,7-1 0,-15-1 0,15 2 0,-16-3 0,16 3 0,-17-6 0,17 6 0,-15-8 0,15 7 0,-16-8 0,16 8 0,-13-7 0,14 8 0,-10-7 0,10 7 0,-7-6 0,8 6 0,-8-7 0,6 6 0,-10-8 0,9 8 0,-13-7 0,15 6 0,-14-5 0,15 6 0,-14-5 0,12 6 0,-13-6 0,13 7 0,-12-7 0,13 6 0,-12-6 0,12 6 0,-13-5 0,12 5 0,-12-4 0,13 3 0,-8-1 0,9 1 0,-6 0 0,4-1 0,-5-1 0,4 3 0,-2-3 0,3 2 0,-1 0 0,-2-3 0,3 5 0,-7-6 0,7 5 0,-13-7 0,13 7 0,-17-9 0,17 8 0,-19-8 0,18 8 0,-17-7 0,18 7 0,-13-4 0,13 6 0,-7-4 0,9 4 0,-3 5 0,4 1 0,1 1 0,2 0 0,2-1 0,-1-1 0,3 4 0,-3-4 0,3 1 0,-1-1 0,-1-2 0,3 3 0,-2-2 0,1 1 0,1-1 0,-3 1 0,3-1 0,-2 1 0,1-3 0,2 2 0,-1 0 0,0-3 0,-1 4 0,2-3 0,-2 0 0,3 0 0,-2 0 0,0 0 0,0 1 0,1-1 0,-1 1 0,1-1 0,-3 1 0,3 0 0,-1 0 0,0 0 0,0 1 0,0-2 0,-1 2 0,1-1 0,0 0 0,3 1 0,-4-2 0,7 3 0,-7-3 0,7 4 0,-7-4 0,5 4 0,-7-6 0,7 6 0,-7-4 0,9 3 0,-8-4 0,11 4 0,-11-5 0,9 4 0,-10-3 0,7 2 0,-6-1 0,4 2 0,-3-1 0,0 0 0,2 1 0,-3-1 0,3 0 0,-1 0 0,1-2 0,0 2 0,0-2 0,2 2 0,-3-2 0,5 1 0,-7-1 0,8 2 0,-9-2 0,7 2 0,-5-2 0,2 1 0,0 0 0,1-1 0,-3 1 0,6 0 0,-7-2 0,8 4 0,-8-4 0,4 4 0,-2-3 0,0 0 0,1 3 0,-1-4 0,0 4 0,1-3 0,-1 1 0,1 0 0,0-2 0,4 2 0,-5 0 0,8 0 0,-9 0 0,9 0 0,-9-2 0,9 3 0,-10-3 0,7 2 0,-7 0 0,5 0 0,-3-1 0,5 2 0,-7-2 0,9 2 0,-10-2 0,9 1 0,-9-1 0,11 2 0,-10-2 0,10 2 0,-10-3 0,12 2 0,-12-1 0,13 0 0,-13-1 0,13 1 0,-13-1 0,12 1 0,-12-1 0,8 0 0,-8 0 0,3 2 0,-1-2 0,0 2 0,2-2 0,0 3 0,-4-3 0,5 2 0,-4 0 0,1-1 0,2 1 0,-3-1 0,4 1 0,-3-2 0,0 1 0,0 0 0,4 1 0,-4-1 0,7 1 0,-9-1 0,5 0 0,-1 1 0,-4-1 0,9 2 0,-9-2 0,8 2 0,-3-2 0,-1 0 0,3 1 0,-7-2 0,4 1 0,-2-1 0,0 0 0,2 0 0,0 1 0,0-1 0,3 2 0,-6-2 0,9 0 0,-10 0 0,6 0 0,2 1 0,-7-1 0,13 2 0,-14-1 0,11 1 0,-10-2 0,6 2 0,-4-1 0,-2 0 0,5-1 0,-6 1 0,3-1 0,0 2 0,-23 4 0,14-3 0,-20 2 0,16-3 0,4-1 0,-14 2 0,12-2 0,-8 0 0,7-1 0,2 0 0,-7 0 0,5 0 0,-3 0 0,0 0 0,4 0 0,-5 0 0,3 0 0,-1 0 0,1 0 0,-1 0 0,0-1 0,1 1 0,-1-3 0,1 2 0,-1 0 0,1-2 0,-1 3 0,1-2 0,0 0 0,-2 1 0,3 0 0,-2-1 0,0 1 0,2 0 0,-3-2 0,2 3 0,-5-2 0,6 1 0,-11-1 0,11 2 0,-12-2 0,13 1 0,-13-1 0,12 2 0,-9-3 0,10 3 0,-10-2 0,10 2 0,-7-3 0,7 3 0,-2-2 0,-1 0 0,2 1 0,-3-2 0,2 2 0,0-2 0,-2 1 0,3 0 0,-2 0 0,1 1 0,0-2 0,-1 1 0,1-1 0,0 0 0,-2 1 0,-1-2 0,3 2 0,-10-5 0,11 6 0,-15-7 0,14 7 0,-13-5 0,15 5 0,-12-5 0,12 4 0,-10-3 0,10 4 0,-7-3 0,8 3 0,-10-4 0,9 3 0,-9-4 0,10 4 0,-11-2 0,10 2 0,-11-3 0,12 4 0,-10-4 0,10 3 0,-11-3 0,10 5 0,-10-6 0,9 5 0,-8-5 0,9 6 0,-6-5 0,6 4 0,-4-4 0,4 2 0,-3-1 0,2 2 0,-1-1 0,-2 0 0,3 0 0,-2 1 0,-2-4 0,4 5 0,-8-7 0,9 7 0,-10-6 0,10 6 0,-8-4 0,8 3 0,-6-2 0,6 3 0,-3-2 0,1 1 0,0-1 0,-1 1 0,1-1 0,0 1 0,0-1 0,-1 0 0,1 2 0,0-1 0,-1 0 0,2 1 0,-3-3 0,2 4 0,0-4 0,-1 3 0,1-1 0,-4-1 0,5 2 0,-6-3 0,7 3 0,-5-2 0,4 1 0,-7-1 0,7 1 0,-8-4 0,8 4 0,-7-3 0,9 3 0,-7-1 0,7 1 0,-5-1 0,1 0 0,3 1 0,-4-1 0,3 1 0,-2-1 0,0 1 0,2-1 0,-2 0 0,1 1 0,0 0 0,-1 0 0,1 1 0,0-2 0,0 0 0,-1 1 0,1-1 0,0 2 0,-1-3 0,2 4 0,-2-4 0,0 2 0,2 0 0,-2-1 0,1 1 0,0-1 0,-1 1 0,2-3 0,0 4 0,-2-3 0,1 2 0,0 0 0,-1-1 0,3 1 0,-4-2 0,4 1 0,-3 1 0,1-1 0,0 1 0,-1-1 0,2-1 0,0 1 0,-2-2 0,1 4 0,0-4 0,0 3 0,1-1 0,-1 0 0,0 1 0,-1-2 0,2 1 0,0-2 0,-1 2 0,0-2 0,1 2 0,-2-1 0,2 1 0,-3-2 0,4 2 0,-5-2 0,6 2 0,-6-2 0,6 3 0,-6-3 0,6 2 0,-6-2 0,4 2 0,-2-3 0,3 3 0,-4-4 0,6 4 0,-8-5 0,7 5 0,-6-4 0,6 4 0,-9-8 0,8 7 0,-8-9 0,8 11 0,-7-11 0,8 10 0,-10-11 0,11 10 0,-13-12 0,12 11 0,-13-11 0,13 12 0,-10-9 0,11 9 0,-5-2 0,3 1 0,2 2 0,-4-5 0,2 1 0,-1 2 0,0-3 0,3 4 0,-1-1 0,-1-1 0,2 0 0,-1 0 0,1 0 0,0 0 0,-1 0 0,-1 0 0,2 0 0,-1 0 0,0 1 0,0-1 0,0 0 0,0 0 0,1-1 0,-1 2 0,1-1 0,0-1 0,0 2 0,-1-1 0,0-1 0,2 2 0,-2-1 0,2-1 0,-2 2 0,1-1 0,-1-1 0,0 2 0,0-2 0,1 1 0,0 1 0,0-2 0,0 1 0,0 1 0,-1-2 0,0 1 0,1-2 0,0 3 0,-3-6 0,4 7 0,-4-6 0,3 6 0,-2-4 0,1 4 0,0-3 0,1 1 0,-1 0 0,0 0 0,1 0 0,-1 0 0,2 0 0,-2 0 0,2 0 0,-2-2 0,1 3 0,1-2 0,0 1 0,0 1 0,-1-7 0,1 7 0,0-7 0,0 8 0,0-3 0,1 0 0,0 2 0,0-3 0,-1 2 0,1 0 0,-3-5 0,3 6 0,-1-8 0,1 9 0,-1-5 0,-1 28 0,-1-14 0,2 18 0,-1-15 0,1-5 0,-5 28 0,5-22 0,-7 27 0,7-31 0,-3 15 0,4-16 0,0 10 0,0-11 0,0 8 0,1-7 0,0 5 0,1-4 0,-2 1 0,3 0 0,-2 0 0,2 0 0,1-1 0,0 0 0,0 0 0,0 0 0,0 0 0,-2 0 0,2 2 0,-1-2 0,0 1 0,-1 0 0,1 0 0,-1 0 0,0 0 0,0 0 0,0 1 0,-1-2 0,-4-20 0,0 10 0,-2-17 0,0 5 0,3 10 0,-4-28 0,3 27 0,0-18 0,2 22 0,-1-13 0,1 12 0,-1-12 0,2 14 0,0-7 0,0 6 0,-1-4 0,0 2 0,0-1 0,1 1 0,0-6 0,0 6 0,0-11 0,0 12 0,0-13 0,0 12 0,0-15 0,0 13 0,0-15 0,0 16 0,0-6 0,0 9 0,0 0 0,0-6 0,0 6 0,0-5 0,0-2 0,0 6 0,0-17 0,0 17 0,0-18 0,0 19 0,0-16 0,0 15 0,0-13 0,0 13 0,0-14 0,0 15 0,0-13 0,0 12 0,1-10 0,0 8 0,1-6 0,-2 7 0,3-3 0,-3 4 0,1-5 0,0 6 0,-1-6 0,2 6 0,-1-8 0,-1 8 0,2-10 0,-1 9 0,2-12 0,-2 11 0,2-14 0,-1 17 0,1-18 0,-2 17 0,1-16 0,-1 16 0,2-15 0,-2 15 0,2-15 0,-1 14 0,0-13 0,0 13 0,1-12 0,-2 12 0,4-9 0,-5 11 0,4-11 0,-3 9 0,2-10 0,-2 11 0,3-9 0,-4 9 0,4-6 0,-4 6 0,4-5 0,-4 4 0,5-3 0,-4 2 0,2 1 0,-1-2 0,0 2 0,1-2 0,0 2 0,-1-2 0,1 2 0,-1-1 0,1-1 0,0 2 0,-1-1 0,2 0 0,-1 1 0,1-1 0,0 1 0,-1-1 0,1 0 0,-1 2 0,0-2 0,2 1 0,-2-1 0,2 1 0,-2-1 0,3-2 0,-2 2 0,4-5 0,-6 7 0,8-10 0,-8 10 0,7-8 0,-6 7 0,4-6 0,-4 6 0,6-9 0,-6 11 0,7-13 0,-6 13 0,5-10 0,-5 10 0,4-8 0,-6 7 0,6-6 0,-6 7 0,5-7 0,-4 8 0,3-8 0,-3 7 0,2-4 0,-1 4 0,2-5 0,-2 5 0,3-4 0,-5 4 0,10-5 0,-9 4 0,13-6 0,-12 6 0,12-8 0,-12 10 0,8-8 0,-9 8 0,7-5 0,-8 4 0,4-2 0,-1 1 0,-1 2 0,3-3 0,-2 1 0,1 0 0,3-2 0,-6 2 0,10-5 0,-10 6 0,13-7 0,-12 9 0,3-5 0,2 3 0,-3-2 0,3 1 0,0 0 0,-6 2 0,4-3 0,-2 2 0,0-1 0,1 1 0,-1 0 0,1-2 0,-1 2 0,2-1 0,-1 3 0,0-3 0,0 3 0,0-3 0,0 1 0,0 1 0,-1-2 0,1 1 0,0 0 0,1 0 0,-2 0 0,1 0 0,-1-1 0,1 0 0,-1 0 0,1 0 0,0 1 0,2-2 0,-4 4 0,5-5 0,-5 5 0,3-5 0,-1 5 0,1-3 0,-1 1 0,3 0 0,-6 0 0,10-3 0,-10 4 0,10-5 0,-9 6 0,7-5 0,-8 6 0,6-5 0,-5 3 0,1-1 0,2-1 0,-3 1 0,-19 4-829,11 0 829,-16 2 0,13 2 0,4-4 0,-30 18 0,24-14 0,-38 20 0,40-22 0,-27 12 0,28-12-198,-21 7 198,21-8 0,-15 7 0,17-6 0,-13 7 0,12-6 0,-12 7 0,13-7 821,-11 9-821,11-10 206,-7 8-206,8-8 0,-3 4 0,3-3 0,-1 1 0,0 1 0,0-3 0,0 3 0,-2-2 0,4 1 0,-5 0 0,4-1 0,-3 0 0,0 1 0,1-2 0,-1 2 0,0-2 0,2 1 0,-8 4 0,7-5 0,-9 5 0,10-7 0,-2 3 0,1 1 0,3-2 0,-4 4 0,2-3 0,13-18 0,-9 11 0,13-15 0,-4 7 0,-5 7 0,19-20 0,-18 19 0,16-13 0,-19 16 0,5-3 0,-2-1 0,-1 5 0,3-6 0,-3 3 0,0 1 0,4-6 0,-5 7 0,9-12 0,-8 11 0,9-11 0,-11 10 0,7-5 0,-8 6 0,8-6 0,-7 6 0,7-6 0,-6 5 0,9-6 0,-10 6 0,8-7 0,-7 8 0,4-4 0,-3 4 0,1-2 0,0 1 0,0 0 0,1 0 0,0 1 0,0 1 0,0-1 0,0 0 0,-1 0 0,1-1 0,0 0 0,0 1 0,2-1 0,-5 1 0,8-3 0,-8 4 0,10-6 0,-9 5 0,10-6 0,-10 7 0,7-6 0,-7 6 0,3-3 0,-3 1 0,3 1 0,-1-1 0,-1 2 0,2 0 0,-1 0 0,0 2 0,2-3 0,-3 3 0,2-2 0,-1 0 0,0 1 0,2-1 0,-3 0 0,2 1 0,-1-1 0,0 0 0,1 1 0,-1-2 0,0 2 0,1-1 0,-2 0 0,3 1 0,-2-2 0,0 2 0,0-3 0,0 3 0,1-2 0,-1 1 0,0 0 0,0 0 0,0 0 0,0 1 0,2 1 0,-2 0 0,1 0 0,1 0 0,-3 0 0,3 0 0,-1-1 0,-2 0 0,-24 5 0,15-3-624,-20 5 624,23-4 0,-22 11 0,15-8-984,-49 34 0,46-30 0,-38 28 0,43-32 0,-22 21 0,21-18 0,-17 21 0,19-22 0,-18 22 0,11-12 524,-4-1 1443,6-2 0,0-4 0,6-6 0,-14 15 0,13-16 0,-12 13 0,13-14 0,-12 14 0,12-14 0,-10 13-968,10-12 968,-10 10-887,2-3-96,1 0 0,-3 1 0,12-7 0,-8 6 0,9-6 0,-9 10 0,9-10 0,-11 16 0,11-14 0,-15 19 0,14-20 0,-8 9 0,2 1 0,3-9 0,-12 22 0,13-22 0,-13 22 0,7-12 0,-1 2 0,5-6 0,-2 3 0,0 1 0,-1 2 0,-3 3 0,10-16 0,-9 15 0,7-16 0,-6 12 0,7-11 0,-5 8 0,6-8 0,-1 4 0,1-4 0,0 2 0,-1-2 0,-1 5 0,2-5 0,-4 7 0,5-8 0,-6 12 0,5-12 0,-5 13 0,5-14 0,-7 13 0,8-12 0,-9 12 0,8-11 0,-5 9 0,4-10 0,-4 11 0,5-12 0,-5 18 0,6-16 0,-5 18 0,6-18 0,-5 16 0,4-16 0,-3 20 0,3-19 0,-3 23 0,4-24 0,-2 9 0,1 1 0,0-11 0,1 26 0,0-24 0,1 24 0,3-16 0,-2 4 0,9-1 0,-8-14 0,16 10 0,-14-11 0,25 11 0,-25-11 0,13 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09.75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43 2227 24575,'13'9'0,"-2"-2"0,-8-6 0,6 3 0,-4-3 0,14 4 0,-11-3 0,21 3 0,-19-4-984,34 6 0,-35-6 0,48 7 0,-47-7 0,49 5 0,-48-6 0,45 3 0,-45-3 0,17 0 0,-2-3 0,-18 2 0,40-7 0,-40 6 0,35-7 702,-36 8 1265,27-8-652,-28 7 652,25-7 0,-25 8 0,19-8 0,-14 6 0,1-3 0,-1 3 0,-8 3 0,3-3 0,-18 13 0,9-7 0,-12 8 0,6-5-35,4-2-948,-18 7 0,16-8 0,-9 5 0,7-6 0,3 1 0,-23 4 0,20-3 0,-31 4 0,33-6 0,-33 3 0,32-4 0,-30 2 0,28-2 0,-23-1 0,13-1 0,1 0 0,-2 1 0,17 0 0,-7 0 0,5 0 0,2 0 0,-5 0 0,4 0 0,-2 0 0,-5 0 0,7 0 0,-22 0 0,20 0 0,-25 0 0,26 0 0,-22 0 0,21 0 0,-13-1 0,18 1 0,19 3-984,-8-2 150,16 4 834,-23-5-232,22 2 232,-13 0 0,16 0 0,-19-1 0,21 2 0,-19-3 0,43 5 0,-42-5 0,45 3 0,-46-3 0,40 0 0,-42 0 0,33 0 0,-35 0 0,25-2 0,-14 0 0,1 0 0,11-3 0,-22 4 0,27-4 0,-27 3 0,32-1 0,-31 2 0,32-2 0,-33 2 0,27-3 0,-26 3 0,23-2 0,-24 1 0,22-1 0,-24 0 0,17-3 0,-18 4 983,7-3-170,-7 5-559,1-2-254,3-1 0,-3 1 0,2-1 0,-2 1 0,-19 11 0,12-6 0,-20 8 0,9-6 0,5-2 0,-24 5 0,23-5-984,-51 9 0,45-10 0,-37 8 0,44-9 0,-27 3 0,25-3 0,-34 2 0,35-3 0,-34 0 0,35 0 0,-30-3 0,31 2 0,-29-5 692,29 4 292,-33-5 0,33 5 0,-33-5 0,33 6 434,-27-6-434,28 7 0,-11-4 983,-1 1 0,-4-2 0,0 1 0,5 1 0,2-1 0,9 3-51,-17-2-932,19 2 983,-13 1 0,12-2 0,-4 2 0,29 6 0,-16-3-778,20 2-205,-21-3-47,7-1 47,-6 0 0,28 4 0,-24-3-984,62 9 0,-55-9 0,53 8 0,-58-9 0,47 2 0,-43-2 0,50-1 0,-52-1 0,38-2 0,-41 2 0,23-3 0,-23 1 1967,4 0 0,-4-2 0,-5 5 0,8-4 0,-8 4 0,9-1 0,-9 1 0,8 0 0,-8 0 0,-22 3 0,12-2 0,-19 2-224,16-3-759,5 0 0,-36 3 0,29-3 0,-41 5 0,42-5 0,-12 3 0,-10 0 0,20-2 0,-44 4 0,45-4 0,-39 1 0,42-2 0,-37-2 0,37 1 0,-32-5 0,31 4 0,-30-7 0,30 8 0,-31-8 0,31 8 0,-27-5 0,24 6 0,-7-1 0,13 1 0,27 2 0,-13 0 0,16 0 0,-8 0 0,-10 0 0,9-1 0,22 6 0,-26-6 0,35 7 0,-41-7 0,27 6 0,-24-6 0,31 5 0,-32-5 0,24 2 0,-12-2 0,-1 0 0,16-1 0,-28 0 0,30-1 0,-25 0 0,11 0 0,-15 1 0,-3 0 0,4 0 0,-2 0 0,2 0 0,3-1 0,-7 1 0,14-3 0,-13 3 0,17-2 0,-16 0 0,7 1 0,0-1 0,3 0 0,0 0 0,6 0 0,-17 1 0,16 0 0,-17 1 0,15-3 0,-14 2 0,11-2 0,-13 2 0,9-4 0,-8 5 0,11-6 0,-11 5 0,12-3 0,-12 3 0,9-2 0,-9 2 0,3 0 0,-21 9 0,10-6 0,-12 7 0,4-5 0,4-1 0,-14 3 0,11-5 0,-25 3 0,26-3 0,-19 1 0,15-1 0,6-1 0,-32 0 0,28 0 0,-48-2 0,48 2 0,-25-2 0,-2 0 0,20 2 0,-23-2 0,0-1 0,21 1-492,-16 0 0,1-1-492,20 0 0,-45-3 0,50 4 0,-39-5 0,42 6 0,-25-3 0,29 3 0,-17-2 282,6 0 702,1 0 0,-12 0 0,20 2 0,-21 0 0,21 1 983,-16 0 0,18 1 0,-7 0 0,5 1 0,17 7 0,-10-5 0,21 7 0,-18-11 0,4 4-272,0-3-711,-5 1 0,20 3 0,-17-4 0,34 8 0,-31-8 0,41 6 0,-40-5 0,42 3 0,-43-4 0,18 2 0,-5-1 0,-12-2 0,28 5 0,-29-4 0,20 2 0,-23-3 0,18 1 0,-7-1 0,0 0 0,11-1 0,-22 1 0,17-1 0,-18 1 0,14-1 0,-13-1 0,5 1 0,-6 0 0,-1-1 0,4 1 0,-2 0 0,1-1 0,0 2 0,-2-1 0,3 1 0,0-2 0,-2 1 0,18-1 0,-17 2 0,32-1 0,-32 1 0,30 0 0,-31 0 0,23 0 0,-24 0 0,14 0 0,-15 0 0,11 0 0,-8-1 0,9 0 0,-6 0 0,11 0 0,-13 1 0,20-4 0,-22 4 0,26-4 0,-24 3 0,21-2 0,-23 2 0,20-2 0,-20 3 0,23-3 0,-23 2 0,24-3 0,-23 3 0,11-1 0,-3-1 0,-9 3 0,22-5 0,-23 5 0,21-5 0,-7 2 0,-2 0 0,10-1 0,-22 3 0,17-3 0,-17 3 0,14-4 0,-13 4 0,9-3 0,-11 1 0,10 0 0,-11 1 0,14-4 0,-13 5 0,6-2 0,-5 2 0,-1-1 0,5-1 0,-4 1 0,2-2 0,2 2 0,-4 0 0,12-5 0,-13 6 0,16-7 0,-16 7 0,16-7 0,-15 7 0,18-8 0,-18 7 0,20-9 0,-16 7 0,14-6 0,-15 7 0,8-6 0,-11 7 0,4-3 0,3-2 0,-7 5 0,17-9 0,-9 4 0,1 0 0,4-2 0,-14 6 0,13-8 0,-12 9 0,11-12 0,-11 13 0,11-12 0,-11 11 0,5-4 0,0-1 0,1-1 0,1 0 0,2-1 0,-11 7 0,8-6 0,-7 5 0,2-2 0,1 0 0,3-2 0,-2 0 0,6-6 0,-11 10 0,10-12 0,-9 13 0,6-13 0,-6 12 0,4-10 0,-4 11 0,3-10 0,-4 11 0,1-6 0,1 2 0,0-2 0,1 0 0,3-3 0,-7 6 0,2-2 0,1-4 0,-1 6 0,5-13 0,-6 12 0,4-11 0,0 5 0,-1 0 0,2-3 0,-6 10 0,6-11 0,-6 10 0,7-14 0,-7 16 0,8-16 0,-8 15 0,8-17 0,-8 16 0,6-17 0,-7 17 0,5-17 0,-5 17 0,4-15 0,-5 15 0,2-13 0,0 14 0,-1-6 0,2 1 0,-1-5 0,0 1 0,2-5 0,-3 15 0,1-10 0,-1 10 0,-1-5 0,1-2 0,-1-2 0,1 0 0,-1-5 0,0 12 0,1-13 0,0 13 0,1-14 0,-2 15 0,2-13 0,-1 12 0,-1-13 0,1 14 0,0-13 0,0 12 0,1-11 0,-2 12 0,2-9 0,-2 9 0,1-10 0,-1 10 0,2-13 0,-1 13 0,0-12 0,-1 11 0,0-10 0,0 11 0,0-11 0,0 11 0,0-6 0,0 4 0,0 3 0,1-7 0,-1 6 0,1-7 0,-1 6 0,0-11 0,0 11 0,0-15 0,0 15 0,0-17 0,0 17 0,-1-24 0,1 23 0,-2-21 0,1 22 0,0-7 0,0-2 0,-1-4 0,0 1 0,-2-11 0,2 22 0,-4-20 0,5 20 0,-6-17 0,6 18 0,-6-15 0,6 16 0,-6-14 0,5 13 0,-7-11 0,6 11 0,-8-10 0,8 11 0,-7-13 0,8 13 0,-4-12 0,3 11 0,-3-12 0,4 12 0,-7-13 0,7 13 0,-8-12 0,8 12 0,-9-11 0,8 12 0,-9-14 0,9 14 0,-9-14 0,11 14 0,-11-13 0,7 11 0,-7-9 0,7 9 0,-1 0 0,-1-4 0,3 7 0,-10-15 0,10 16 0,-7-17 0,9 16 0,-9-17 0,4 7 0,-2 0 0,-4-6 0,10 14 0,-12-13 0,12 13 0,-12-15 0,10 15 0,-14-15 0,14 15 0,-16-13 0,17 14 0,-6-3 0,5 0 0,-3 0 0,2-1 0,-4-5 0,8 9 0,-11-12 0,10 12 0,-10-11 0,10 11 0,-11-12 0,10 12 0,-13-16 0,14 16 0,-15-17 0,16 16 0,-19-14 0,19 15 0,-17-11 0,17 11 0,-14-8 0,13 8 0,-9-5 0,9 6 0,-7-6 0,7 7 0,-8-7 0,7 8 0,-6-7 0,7 7 0,-5-6 0,4 5 0,-2-5 0,1 4 0,-5-6 0,8 6 0,-13-7 0,12 7 0,-7-3 0,6 2 0,1 1 0,17 4 0,-11 0 0,14 3 0,-14-3 0,-1 0 0,8 1 0,2 3 0,0 0 0,-1-2 0,-4 3 0,-3-5 0,7 8 0,-8-8 0,10 11 0,-8-11 0,11 12 0,-11-12 0,12 10 0,-13-9 0,13 7 0,-13-7 0,14 5 0,-13-4 0,10 4 0,-11-5 0,6 5 0,-7-7 0,7 10 0,-8-8 0,5 4 0,1 2 0,-4-6 0,11 10 0,-11-9 0,11 8 0,-13-7 0,10 8 0,-9-8 0,9 15 0,-2-4 0,-1 0 0,4 7 0,-11-17 0,13 17 0,-13-16 0,14 21 0,-14-21 0,12 23 0,-11-24 0,10 24 0,-9-23 0,11 22 0,-11-21 0,10 17 0,-10-18 0,11 19 0,-11-19 0,10 21 0,-10-21 0,3 8 0,2-1 0,1 5 0,-1-1 0,6 8 0,-13-20 0,6 8 0,-1 1 0,-4-9 0,10 20 0,-11-20 0,9 21 0,-4-11 0,0 1 0,2 6 0,-8-17 0,7 16 0,-7-17 0,8 16 0,-8-16 0,7 13 0,-7-12 0,6 13 0,-6-13 0,3 14 0,-2-15 0,1 15 0,-2-15 0,1 6 0,1 2 0,-1-8 0,2 18 0,-3-17 0,4 14 0,-5-14 0,4 12 0,-4-12 0,2 12 0,-1-11 0,0 13 0,0-3 0,-1-2 0,2 6 0,-2-15 0,0 12 0,0-13 0,0 11 0,0-11 0,0 10 0,0-10 0,-2 11 0,2-11 0,-2 13 0,1-12 0,-2 13 0,2-13 0,-2 12 0,2-13 0,-2 13 0,2-12 0,-2 12 0,2-13 0,-1 14 0,2-14 0,-3 17 0,3-16 0,-2 18 0,1-18 0,-2 21 0,2-20 0,-4 19 0,5-20 0,-5 14 0,4-14 0,-4 11 0,5-12 0,-4 8 0,4-8 0,2-20 0,-1 11 0,4-19 0,0 5 0,-2 12 0,11-34 0,-11 34 0,18-45 0,-17 42-984,11-25 766,-13 32 218,3-17 0,-3 14 0,3-20 0,-5 22 0,2-15 0,-2 15 0,0-13 0,0 13 0,0-11 0,0 11 983,0-11-764,0 10-219,0-9 0,0 10 0,0-5 0,0 4 0,-2-1 0,1-2 0,-1 3 0,0-2 0,2 0 0,-3 2 0,2-2 0,-1 1 0,1 0 0,1-1 0,0 2 0,-1-2 0,1 1 0,-1 0 0,1-1 0,0 2 0,-2-2 0,2 1 0,-1 0 0,1 0 0,0 0 0,0-3 0,0 5 0,0-4 0,6 24 0,-5-14 0,5 17 0,-5-13 0,0-3 0,2 12 0,-2-10 0,1 7 0,0 11 0,-1-16 0,2 18 0,-2-20 0,0 11 0,-1-8 0,0 16 0,0-18 0,0 17 0,0-17 0,0 17 0,0-6 0,0-2 0,-1-3 0,0 0 0,0-7 0,1 13 0,0-14 0,-1 15 0,0-4 0,-2-1 0,0 9 0,2-18 0,-2 19 0,2-19 0,-1 9 0,-1-4 0,1 1 0,-1 3 0,2 0 0,0-7 0,-1 5 0,1-6 0,-2 8 0,3-10 0,-3 11 0,2-11 0,-4 13 0,5-12 0,-5 14 0,3-14 0,-2 10 0,1-12 0,1 8 0,0-8 0,-1 8 0,1-8 0,-2 7 0,3-6 0,-4 5 0,4-4 0,-6 8 0,6-9 0,-8 10 0,7-9 0,-7 7 0,7-8 0,-2 1 0,-2 2 0,3-5 0,-7 11 0,6-10 0,-7 10 0,2-3 0,0 0 0,-6 6 0,11-12 0,-11 10 0,12-11 0,-14 11 0,14-9 0,-15 9 0,13-10 0,-12 11 0,13-10 0,-12 10 0,13-12 0,-6 5 0,3-3 0,4-3 0,-7 5 0,11-22 0,-4 12 0,4-16 0,1 8 0,-3 6-984,18-62 0,-12 47 492,6-23 0,0 3-492,-9 27 0,20-52 0,-18 50 544,9-24 0,-1 0 440,-7 26 0,13-50 0,-16 54 983,5-19 0,-6 14 0,-1 10-656,1-7 1,-3 12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14.4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1515 894 24575,'-8'-12'0,"3"0"0,3 11 0,0-4 0,-1-2 0,0 1 0,-5-8 0,5 10 0,-3-7-984,-13-17 0,15 19 0,-31-41 0,31 41 0,-20-26 0,22 29 0,-14-23 0,12 23 0,-15-29 0,14 26 0,-12-23 0,14 23 0,-10-20 0,11 22 890,-7-16 94,8 18 983,-4-7 0,5 9 0,3 24-658,0-13 658,2 18 0,-1-7 0,-3-12-900,6 32 1,0 3-84,-4-22-492,5 30 0,-1-2-492,-6-37 0,8 34 0,-9-39 0,9 23 321,-7-23 663,6 26 0,-4-26-977,3 20 977,-5-20 983,3 12 0,-5-14 0,1 2-742,-4-20 742,2 8 0,-3-11 0,2 9 0,0 4-890,-8-26-93,7 22 0,-12-42 0,13 40 0,-18-51 0,17 49-492,-10-23 0,1-1-492,7 24 492,-8-22 0,-1 1-492,10 21 0,-17-35 243,18 39 1177,-6-15-436,8 21 0,-3-3 983,3 20 0,-1-9 0,1 11 0,0 14 0,1-21 0,-1 22 0,1 0 0,0-20 0,1 52-1967,4-22 0,-3 0 0,6 7 0,-6-42 0,4 18 0,-4-24 0,1 4 0,-3-20 738,0 2 246,0-2 0,0-11 0,0 19 0,0-31 0,0 31 0,-3-37 0,3 36 0,-8-36 0,7 37 0,-7-34 0,7 34 0,-7-32 0,5 32 0,-5-27 0,5 28 983,-1-15 0,3 17 0,0-2 0,2 21-378,0-7-605,0 9 983,0-13 0,-1 6 0,1-5 0,-1 7 0,2-9 0,-1-20-97,1 12-886,-1-17 0,-1 18 0,0 2 0,0-9 0,0 7 0,0-9 0,0 9 0,0-3 0,-1 1 0,-1 1 0,-1-3 0,2 4 0,-3-3 0,3 1 0,-3 1 0,-3-9 0,5 9 0,-5-7 0,5 9 0,-4-4 0,2 3 0,-2-4 0,3 5 0,-2-3 0,2 1 0,-2-1 0,2 0 0,-3 0 0,3 3 0,-8-8 0,8 8 0,-13-11 0,13 10 0,-17-11 0,15 12 0,-17-12 0,19 12 0,-9-4 0,1 0 0,7 5 0,-17-9 0,9 6 0,-1 0 0,-3 1 0,13 3 0,-8-2 0,6 1 0,-5 0 0,5 0 0,-10-2 0,10 3 0,-16-5 0,15 4 0,-20-2 0,20 2 0,-28-1 0,27 2 0,-32-1 0,32 1 0,-22 0 0,24 1 0,-9 0 0,10 0 0,-4 2 0,2 0 0,0 1 0,-2-3 0,3-2 0,-2-2 0,2-1 0,3 0 0,-1-1 0,0-1 0,0 2 0,-2-4 0,2 6 0,-2-4 0,2 3 0,-3-4 0,2 2 0,-7-4 0,7 7 0,-8-6 0,8 7 0,-3-3 0,1 3 0,1-1 0,-3 1 0,2 1 0,0 0 0,-1 1 0,2-1 0,-3 1 0,2 0 0,0-1 0,-1 0 0,1 0 0,-1 1 0,1 0 0,-2 0 0,2 0 0,-1 0 0,1 0 0,-2 0 0,3 0 0,-3 0 0,-1 1 0,2 0 0,-1 0 0,2-1 0,1 0 0,-4 0 0,4 0 0,-4 0 0,-8 0 0,8 0 0,-24 0 0,27 0 0,-21 0 0,22 0 0,-12 1 0,13-1 0,-8 2 0,8 0 0,-3 0 0,0 2 0,3-1 0,-3 2 0,3 0 0,1-1 0,-5 7 0,4-6 0,-9 12 0,10-13 0,-12 14 0,12-15 0,-10 10 0,10-10 0,-9 7 0,9-6 0,-8 6 0,9-6 0,-6 7 0,7-7 0,-5 7 0,4-8 0,-3 8 0,3-8 0,-3 6 0,4-5 0,-5 3 0,2-2 0,0-1 0,-1 0 0,2 1 0,-2 0 0,1 2 0,0-4 0,0 3 0,0 0 0,2-2 0,-3 4 0,4-3 0,-3-1 0,0 6 0,1-6 0,-4 12 0,4-11 0,-4 12 0,5-13 0,-6 13 0,8-12 0,-6 12 0,5-13 0,-4 10 0,5-10 0,-4 4 0,4-2 0,-1-1 0,1 4 0,0-4 0,0 2 0,0-1 0,1-1 0,0 4 0,1-5 0,2 20 0,-3-17 0,3 15 0,-3-21 0,4-19 0,-3 11 0,3-14 0,-1 1 0,-4 13 0,7-29 0,-6 30 0,6-30 0,-6 29 0,3-13 0,-2 1 0,-1 12 0,2-33 0,-2 33 0,1-32 0,-2 32 0,4-27 0,-4 28 0,4-23 0,-4 23 0,2-13 0,-1 15 0,0-5 0,0 3 0,1 1 0,1-3 0,0 4 0,2-1 0,-2-1 0,2 3 0,-1-3 0,0 2 0,0-1 0,1-2 0,-3 3 0,5-3 0,-5 4 0,6-3 0,-4 3 0,3-2 0,-2 2 0,2-3 0,-2 4 0,5-6 0,-7 7 0,8-9 0,-6 7 0,4-7 0,-5 8 0,2-6 0,-2 6 0,3-8 0,-4 6 0,4-8 0,-3 9 0,3-8 0,-5 8 0,3-4 0,-9 23 0,5-12 0,-6 14 0,-2-1 0,4-10 0,-15 23 0,15-24 0,-22 27 0,21-26 0,-11 11 0,13-13 0,0-4 0,-2 8 0,1-3 0,-1 0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21.2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649 0 24575,'-2'10'0,"2"-1"0,1-6 0,0 0 0,0 1 0,-1-1 0,6 7 0,-3-5 0,2 4 0,10 8 0,-10-11 0,22 23 0,-22-24 0,27 26 0,-25-24 0,30 28 0,-30-29 0,24 22 0,-26-23 0,18 15 0,-18-16 0,9 13 0,-10-14 0,4 8 0,-6-8 0,5 5 0,-6-6 0,4 1 0,-15-2 0,8-1 0,-9 0 0,7-1 0,1 1 0,-2-2 0,2 1 0,-1 1 0,0-1 0,1 1 0,-8-1 0,4 0 0,-23-2 0,18 2-3277,-48-1 0,46 2 1638,-34 0 1,-2 0 148,30 0-27,-39 0 0,-1 0 1517,38 0-1015,-33-1 1,1-1 1014,34 2 2029,-33-4-2029,8-1 3034,26 2-3034,-19-2 0,-2 0 3276,4-2-2015,-13-3-1261,24 3 0,11 2 0,10 3 3276,-2 1 0,4 7-3044,1 0-232,0 1 0,1 3 0,0-7 0,3 21 0,-3-17 0,4 12 0,-3-14 0,1-3 0,2 14 0,-3-10 0,9 15 0,-4-9 0,2 1 0,-1 2 0,-5-11 0,2 10 0,-3-9 0,3 10 0,-2-10 0,4 13 0,-6-14 0,6 11 0,-5-11 0,4 7 0,-4-5 0,4 5 0,-2-6 0,0 0 0,5 2 0,-6-3 0,18 9 0,2-8 0,-3 1 0,31-4 0,-39-2 0,21 0 0,15-1 0,-33 0 0,36-1 0,2-1 0,-31 0 0,35-1 0,-1 0 0,-37 2 0,34-3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44.2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443 297 24575,'-8'3'0,"-12"3"0,10-2-1922,-11 2 1922,18-4 0,-38 12 0,28-9 0,-23 7 0,-2 0 0,17-6-3672,-14 5 1,0-1 3671,15-5-2496,-43 16 2496,51-18-295,-34 15 295,40-16 426,-9 6-426,15-8 4383,1 0-4383,1 0 0,8-8 0,-6 5 0,20-13 0,-18 12 0,37-20 0,-34 17 0,35-16 0,-37 20 0,30-13 0,-28 13 0,30-13 0,-32 13 6555,16-6-6555,-21 7 692,2 0-692,-5 3 0,-1 1 0,-1 2 0,0-3 0,-15 16 0,12-12 0,-29 25 0,28-24 0,-36 23 0,35-24 0,-41 22 0,40-23 0,-36 17 0,37-18 0,-11 6 0,19-9 0,1 2 0,2-2 0,0 0 0,-1 0 0,17-2 0,-12 2 0,44-5 0,-39 3-6784,59-6 6784,-56 6-2269,22-4 1,0 0 2268,-23 5-2571,47-13 2571,-52 12 0,24-9 0,-29 8 3263,7-3-3263,-11 4 4879,0 0-4879,-2 1 5750,0 1-5750,-1-1 0,-12 1 0,10-1 0,-33 1 0,29 0 0,-51 3 0,44-2-3392,-20 2 0,-1 0 3392,21-2-1835,-40 3 1835,47-3-472,-11 0 472,19-1 0,5-4 0,11-3 0,-7 3 0,44-17 0,-38 16 0,27-10-2595,2 4 2595,-28 6-1335,21-5 1,-2 1 1334,-22 6 0,30-11 0,-39 13 3034,6-4-3034,-10 6 4537,-7 1-4537,-6 5 0,5-5 0,-32 12 0,31-12 0,-51 12 0,48-11 6784,-41 10-6784,46-9 0,-12 2 0,21-5 0,2 0 0,3-1 0,24 0 0,-16 0-3392,23-6 0,1 0 3392,-22 2 0,36-8-4537,4-2 4537,-34 8-1517,43-8 0,2-1 1517,-39 8-677,16-3 1,12-3 0,-13 3 676,-20 5 0,29-9 0,-2 1 0,-37 10 0,57-14 0,-59 15 2029,35-5-2029,-42 7 0,9 1 3034,-17 2-3034,2-1 0,-16 16 0,11-14 0,-37 26 0,32-27 0,-51 23 0,47-21 0,-21 4 0,0 0 0,19-6-1372,-51 7 1372,55-9 0,-21 2 0,32-4 0,0 1 3857,2-2-3857,10-7 0,-6 5 0,23-21 0,-18 18 0,42-27 0,-38 28 0,22-8 0,1 1 0,-22 10-1243,26-5 1,0 2 1242,-25 5-2886,54-2 2886,-57 3 0,19 0 0,-25 1 3106,-4 4-3106,0-2 0,-18 13 0,12-11 0,-41 19 0,37-19 0,-27 7 0,-1-2 0,23-5-110,-34 4 0,-2 0 110,29-6 0,-38 5 0,-8-5 0,47-3 0,-34 2 0,1-1 0,35-1 4537,-37-1-4537,50 0 0,-3-1 6784,20-3-6784,-6 3 0,49-10 0,-37 9-3392,40-5 0,5 1 3392,-32 4-1513,17-1 1,13-1 0,-12 2 1512,-17 1-1517,40-3 0,-4 0 1517,-46 4-1015,25-3 1,-3 1 1014,-32 3 2029,22-3-2029,-33 4 3034,-1 0-3034,-5 2 0,-16 3 0,10-1 0,-57 9 0,49-11 0,-44 5 0,-2 0 0,36-6-1012,-25 3 1,-18 2 0,16-2 1011,17-1-6,-15 1 0,-6-1 6,9 1 0,7 0 3029,6-1-3029,-25 3 0,5-1 550,40-3-550,-18 3 4801,46-7-4801,-6 2-4782,54-11 4782,-36 6-1073,21-3 1,14-3 0,-11 2 1072,-8 1-123,26-3 0,19-3 0,-18 4 123,-24 4-677,19-3 1,16-2 0,-19 3 676,-26 4 0,30-3 0,-4 1 0,-44 4 2029,29 0-2029,-39 2 0,0-1 3034,-2 3-3034,-5-1 0,-7 8 0,5-6 0,-38 13 0,32-13 0,-36 4 0,-4 0 0,29-5 1422,-20 1 1,-17 1 0,4-1-1423,0-3 0,1-1-2224,-5 3 1,2 0 2223,11-2 0,5-2-2975,-4-4 2975,31 4 2975,-36-7-2975,53 3 0,-10 0 0,56-18 0,-31 17 179,31-15-179,18 5 0,0 2 3690,-22 4-3690,2 1 0,18-3 0,7-1 0,-6 2 0,-17 3 0,10-1 0,-8 3 0,18-3 0,6 0 0,-8 1 0,-18 3 6365,0 2-6365,15-2 0,16 0 0,-23 2 0,-36 3 0,50 1 0,-65 0 0,6 1 0,-22 9 0,5-7 0,-36 18 0,29-17-3183,-32 7 1,-4 0 3182,24-6 423,-9 0 1,-6 0-424,-11 0 0,5-1 0,6-3 0,-25 2 0,-19 0 0,17-1 0,19-2 0,-18-3 0,-18 0 0,21 0 0,28-1 0,-24-3 0,6-3 0,42 4 0,-12-4 0,32-13 0,-5 15 0,24-27 0,-21 27 0,32-24 0,-31 25 0,36-17 0,-36 20 0,33-6 0,-34 8 0,18 0 0,-22 1 0,3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15.65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212 0 24575,'-4'10'0,"1"-2"0,1-7 0,1 2 0,-5 7 0,5-5 0,-4 6 0,2 8 0,1-13 0,-3 23 0,3-24 0,-2 27 0,3-25 0,-4 26 0,3-27 0,-2 17 0,4-17 0,-4 16 0,4-15 0,-4 15 0,4-17 0,-1 7 0,1 1 0,-1 5 0,0-2 0,0 14 0,1-24 0,0 25 0,0-25 0,-1 24 0,1-25 0,-2 24 0,1-23 0,1 26 0,-1-25 0,1 12 0,-2-3 0,2-10 0,-2 16 0,1-18 0,-1 4 0,-1-18 0,2 6 0,-3-9 0,0-9 0,1 14 0,-3-36 0,4 35 0,-2-36 0,4 36 0,-4-40 0,4 39 0,-5-38 0,4 39 0,-2-15 0,1 2 0,1 15 0,-2-33 0,3 32 0,-1-27 0,1 17 0,0-3 0,1 2 0,-1 15 0,3-7 0,-3 8 0,1-2 0,-1 1 0,-6 11 0,4-5 0,-5 9 0,2-5 0,3 0 0,-16 25 0,12-21 0,-12 24 0,15-30 0,-7 21 0,7-18 0,-6 28 0,8-28 0,-4 32 0,5-32 0,3 37 0,-2-35 0,11 44 0,-9-40 0,9 44 0,-8-44 0,2 38 0,-5-41 0,2 36 0,-3-36 0,3 36 0,-1-37 0,3 37 0,-3-39 0,5 31 0,-6-32 0,6 17 0,-6-21 0,1 3 0,0-14 0,0 2 0,1-3 0,2-12 0,-5 15 0,6-24 0,-5 26 0,1-7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11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111 113 24575,'-7'-9'0,"-2"0"0,0 0 0,0 0 0,-1 0 0,0-1 0,-1 0 0,1-1 0,0 0 0,2 3 0,1 1 0,2 1 0,2 4 0,1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9.37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825 0 24575,'-11'3'0,"1"1"0,7-4 0,-7 4 0,6-2 0,-6 2 0,-3 5 0,6-5 0,-13 10 0,15-9 0,-20 15 0,-4-1 0,4-2 0,-23 9 0,40-22 0,-19 9 0,4-5 0,15-4 0,-32 11 0,32-12 0,-25 11 0,27-11 0,-23 11 0,23-11 0,-20 9 0,21-9 0,-19 7 0,18-6 0,-21 6 0,22-6 0,-21 7 0,23-7 0,-23 9 0,22-10 0,-23 10 0,22-9 0,-22 7 0,7-2 0,1-2 0,-10 3 0,22-8 0,-22 8 0,22-6 0,-22 7 0,24-9 0,-17 6 0,18-7 0,-9 4 0,10-4 0,-2 1 0,1-3 0,0-2 0,1 0 0,0 0 0,5-2 0,-1 3 0,1-4 0,0 4 0,-1-1 0,2-1 0,-1 1 0,2-3 0,-2 4 0,3-4 0,-2 6 0,1-5 0,-3 3 0,11-5 0,-8 4 0,17-9 0,-16 8 0,9-3 0,2-4 0,-9 9 0,23-15 0,-23 15 0,16-11 0,-18 11 0,9-5 0,-4 2 0,-1 2 0,5-5 0,-9 6 0,9-6 0,-10 6 0,12-6 0,-12 5 0,22-9 0,-20 8 0,24-10 0,-24 11 0,21-11 0,-21 12 0,21-11 0,-22 10 0,22-11 0,-23 11 0,26-12 0,-24 13 0,30-14 0,-29 14 0,31-13 0,-31 13 0,28-12 0,-28 12 0,22-10 0,-23 8 0,16-3 0,-17 4 0,8 0 0,-9 1 0,3-1 0,-4 2 0,7-2 0,-5 1 0,5 0 0,-6 0 0,4 0 0,-5 2 0,3-3 0,-3 3 0,1-1 0,-2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37.6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499 1 24575,'-5'1'0,"1"-1"0,2 1 0,-3-1 0,2 0 0,-4 1 0,4 0 0,-5 2 0,4-2 0,-6 2 0,7-2 0,-7 4 0,6-3 0,-12 6 0,11-6 0,-6 3 0,-1 2 0,7-6 0,-16 11 0,17-11 0,-17 10 0,10-3 0,-3 0 0,2 3 0,8-10 0,-5 7 0,5-6 0,-7 5 0,7-4 0,-7 4 0,7-5 0,-7 6 0,8-6 0,-7 6 0,6-6 0,-5 6 0,5-5 0,-6 5 0,8-5 0,-5 4 0,4-5 0,-3 5 0,4-5 0,-1 1 0,-1 2 0,-4-1 0,2 1 0,-5 2 0,7-3 0,-7 5 0,7-7 0,-8 11 0,8-10 0,-6 8 0,7-9 0,-5 7 0,6-6 0,-4 4 0,6-4 0,-4 0 0,3 1 0,-2-2 0,1 1 0,-1 0 0,1-2 0,-1 3 0,0-2 0,2 1 0,-4 2 0,4-2 0,-4 2 0,2-1 0,-3 3 0,4-5 0,-2 3 0,2-3 0,-1 4 0,1-3 0,-5 5 0,5-4 0,-5 5 0,5-7 0,-2 5 0,2-5 0,0 0 0,1 0 0,0 0 0,-1-1 0,2 1 0,3-1 0,-1-1 0,3-1 0,-4-1 0,11-2 0,-8 1 0,22-6 0,-20 5 0,18-4 0,-20 5 0,19-4 0,-17 4 0,21-6 0,-22 8 0,23-9 0,-22 8 0,24-9 0,-23 8 0,26-7 0,-26 7 0,22-4 0,-23 7 0,21-5 0,-21 5 0,22-4 0,-22 4 0,25-2 0,-24 0 0,31-3 0,-31 3 0,40-6 0,-38 7 0,40-9 0,-38 8 0,15-3 0,1 0 0,-18 4 0,36-7 0,-37 7 0,34-6 0,-35 6 0,30-4 0,-31 4 0,26-5 0,-26 5 0,26-7 0,-25 7 0,27-7 0,-13 6 0,2-3 0,10 3 0,-26 0 0,26 1 0,-26 1 0,27 0 0,-26 0 0,21 0 0,-24 0 0,9 0 0,-13 1 0,-1 0 0,-3 1 0,-14 1 0,5 1-6784,-56 7 6784,46-8-2269,-32 4 1,1 0 2268,36-6-2482,-51 6 2482,61-7-1636,-38 4 1636,34-4 1812,-43 6-1812,46-5 0,-31 5 0,33-5 3276,-22 6-3276,23-6 3765,-12 3-3765,13-3 4512,-7 1-4512,7-1 1837,-6 2-1837,7-2 237,-6 4-237,6-4 0,-8 5 0,8-4 0,-4 2 0,-1 1 0,4-3 0,-12 3 0,12-2 0,-12 1 0,13-2 0,-11 2 0,7 1 0,-2-2 0,0 3 0,6-4 0,-5 0 0,5 0 0,-7 1 0,6-1 0,-3 1 0,4-3 0,0 1 0,1-1 0,-1 2 0,0-2 0,0 1 0,0-1 0,-6 0 0,5 0 0,-3 0 0,-1-1 0,5-1 0,-15-1 0,14 1 0,-26-1 0,23 2 0,-31-1 0,30 2 0,-28-1 0,30 1 0,-17 0 0,19-2 0,-4 1 0,7-2 0,1-2 0,1 2 0,1-3 0,0 5 0,1-2 0,0 3 0,-1 0 0,3 0 0,-2 0 0,2 0 0,7 0 0,9 1 0,-5 0 0,18 0 0,-27-1 0,28 0 0,-28 0 0,26-1 0,-27 0 0,28-2 0,-28 2 0,26-3 0,-26 3 0,26-5 0,-25 6 0,30-7 0,-30 6 0,28-4 0,-28 5 0,34-2 0,-31 1 0,39 1 0,-38 1 0,15 0 0,4 0 0,-19-1 0,40 2 0,-43-1 0,36 1 0,-37-2 0,31 1 0,-31-1 0,28 0 0,-28 0 0,29 0 0,-29 0 0,31 0 0,-31 0 0,28 0 0,-18 0 0,4 0 0,-1 0 0,-14 0 0,11 2 0,-13-2 0,13 2 0,-13-2 0,12 3 0,-12-3 0,4 1 0,-7-1 0,-8 1 0,4 1 0,-5-1 0,-8 3 0,9-2 0,-45 8 0,38-8 0,-24 4 0,25-5 0,7-1 0,-36 5 0,30-4 0,-46 4 0,48-4 0,-41 3 0,24-3 0,-2 1 0,-8-2 0,30 0 0,-28 1 0,29 0 0,-29-1 0,28-1 0,-28 0 0,28 1 0,-34 0 0,33 0 0,-34 0 0,35 0 0,-20 1 0,23 0 0,-4 1 0,7-2 0,13-1 0,-6 0-484,10-1 484,-14 2 0,7-1 0,-5 0 0,29-3 0,-22 1 0,46-2 0,-46 3 0,54-2 0,-53 3-6624,59-2 6624,-58 2-4429,57-1 4429,-56 2 0,51-4 0,-53 4 0,49-5 0,-49 5-679,44-5 679,-45 5 0,32-5 0,-35 4 0,21-4 0,-23 4 0,13-4 0,-14 5 4093,4-1-4093,-5 1 6121,-2 0-6121,1 0 2002,-1-1-2002,6 0 0,-4 0 0,10 0 0,-10 0 0,6-1 0,0 0 0,-1-1 0,2 2 0,-4-2 0,-5 2 0,0 1 0,1-2 0,-1 1 0,5-1 0,-4 2 0,2-1 0,-1-1 0,-1 1 0,4-2 0,-4 1 0,13-8 0,-12 7 0,6-5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47.4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690 414 24575,'-8'-2'0,"2"0"0,1 1 0,2 0 0,0-1 0,0 1 0,-2-1 0,-3-1 0,-3-3 0,-3 0 0,4 0 0,-15-6 0,18 7-6784,-32-14 6784,32 14-4537,-34-17 4537,33 16-2630,-34-16 2630,34 18-1524,-30-17 1524,29 16 0,-27-21 0,27 21 0,-25-22 0,28 24 2016,-15-18-2016,16 18 0,-8-11 0,9 10 2138,-8-8-2138,9 9 4537,-6-6-4537,7 8 6784,-2-3-6784,1 4 0,2-2 0,-2 1 0,0-1 0,1-1 0,-1 2 0,-3-6 0,2 4 0,-8-5 0,9 5 0,-7-1 0,9 2 0,-7-1 0,6 0 0,-7 0 0,7 1 0,-4 0 0,3 1 0,-2-2 0,2 2 0,-1-1 0,3 1 0,-2 1 0,2-1 0,-2 0 0,0 0 0,1 0 0,-5 0 0,4 1 0,-9-2 0,7 1 0,-9-1 0,10 1 0,-7-1 0,7 1 0,-2 1 0,3-1 0,-2-1 0,2 1 0,0-1 0,2 0 0,1 0 0,0-2 0,-1 2 0,-2-7 0,0 7 0,-1-8 0,2 9 0,-1-3 0,0 3 0,1-1 0,-1 2 0,1-3 0,0 3 0,-1-2 0,2 0 0,-3 1 0,2 0 0,1 0 0,-1 0 0,0 0 0,1 0 0,4 4 0,-1-3 0,5 3 0,-1 2 0,-2-3 0,19 14 0,-15-11 0,27 17 0,-29-19 0,17 11 0,-19-12 0,13 7 0,-11-5 0,16 6 0,-17-7 0,16 5 0,-17-8 0,16 7 0,-15-6 0,12 5 0,-13-6 0,8 5 0,-8-5 0,8 5 0,-8-5 0,14 6 0,-13-5 0,18 4 0,-19-4 0,17 4 0,-17-5 0,14 6 0,-13-5 0,11 5 0,-11-4 0,10 7 0,-10-7 0,8 8 0,-9-8 0,9 10 0,-9-9 0,4 3 0,4 2 0,-7-4 0,17 10 0,-10-9 0,2 4 0,-6-4 0,-5-3 0,-2 0 0,2 0 0,0 1 0,0-2 0,4 4 0,-4-4 0,5 4 0,-4-2 0,3 2 0,-4-3 0,2 2 0,-2-2 0,3 4 0,-3-4 0,7 6 0,-7-6 0,10 5 0,-12-4 0,11 0 0,-12-1 0,5-2 0,-8-4 0,2 1 0,-1-2 0,-11-8 0,9 8 0,-25-17 0,22 18 0,-13-7 0,16 9 0,-14-4 0,12 3 0,-23-7 0,23 8 0,-21-7 0,18 7 0,-9-7 0,12 6 0,-4-3 0,7 3 0,-8-4 0,6 4 0,-8-5 0,9 6 0,-9-5 0,10 5 0,-13-6 0,12 6 0,-5-3 0,0 0 0,5 3 0,-16-7 0,8 6 0,-3-2 0,1 0 0,9 4 0,-7-3 0,7 2 0,-11-3 0,9 2 0,-7-1 0,9 2 0,-6-4 0,7 5 0,-10-6 0,8 5 0,-10-3 0,11 3 0,-8-1 0,10 2 0,-1 0 0,10 3 0,-2 0 0,5 0 0,18 9 0,-18-7 0,18 7 0,9 0 0,-24-7 0,36 9 0,-42-11 0,28 5 0,-27-5 0,30 5 0,-31-5 0,18 4 0,-19-6 0,4 3 0,-5-2 0,-2-1 0,1 2 0,0-2 0,1 3 0,-3-2 0,3 1 0,-3-1 0,1 0 0,0-1 0,0 2 0,0-1 0,4 3 0,-2-3 0,3 5 0,-4-6 0,5 6 0,-5-5 0,10 7 0,-6-6 0,8 6 0,-9-6 0,7 4 0,-9-6 0,6 4 0,-7-4 0,0 2 0,-1-2 0,0 1 0,0-1 0,3 2 0,-2-2 0,2 2 0,-2-2 0,-2 3 0,2-3 0,-3 2 0,2-1 0,-7-3 0,3 1 0,-4-3 0,2 2 0,3 0 0,-8-4 0,6 2 0,-5-4 0,6 5 0,-5-4 0,4 4 0,-9-7 0,9 8 0,-11-7 0,11 6 0,-10-4 0,10 5 0,-3-1 0,1 2 0,3-1 0,-6-1 0,5 2 0,-6-3 0,1 2 0,1-1 0,-9 0 0,11 1 0,-17-4 0,17 4 0,-18-6 0,18 7 0,-12-6 0,13 6 0,-4-1 0,7 1 0,-2 1 0,1-3 0,-1 3 0,-13-4 0,10 3 0,-8-3 0,11 4 0,-12-1 0,10 1 0,-21-2 0,21 0 0,-19-2 0,18 3 0,-7-2 0,7 2 0,2 0 0,-6-2 0,4 1 0,-1 0 0,0 0 0,4 0 0,-7 0 0,6-1 0,-8 1 0,9-1 0,-10-1 0,9 3 0,-9-4 0,8 5 0,-2-4 0,4 4 0,0-3 0,1 2 0,0 0 0,-3-4 0,2 3 0,-3-3 0,4 5 0,0 0 0,3 4 0,3 5 0,-1-3 0,3 12 0,-4-13 0,4 19 0,-4-19 0,3 13 0,-3-16 0,6 8 0,-5-9 0,11 12 0,-11-11 0,11 10 0,-13-8 0,11 5 0,-11-6 0,6 4 0,-5-4 0,3 4 0,-3-4 0,6 7 0,-4-6 0,7 7 0,-6-6 0,1-1 0,6 7 0,1-1 0,1 1 0,1 1 0,-12-10 0,6 9 0,-6-9 0,5 8 0,-4-7 0,7 6 0,-7-7 0,8 7 0,-10-6 0,10 7 0,-9-7 0,7 7 0,-6-8 0,3 5 0,-5-4 0,4 2 0,-5-3 0,6 3 0,-6-2 0,6 2 0,-6-2 0,5 1 0,-5-1 0,4 2 0,-3-2 0,4 3 0,-4-4 0,5 5 0,-3-5 0,1 1 0,-4-1 0,1-1 0,-1 1 0,1-2 0,2 5 0,-2-3 0,6 6 0,-7-5 0,10 8 0,-10-8 0,11 9 0,-9-8 0,9 7 0,-8-7 0,9 7 0,-9-8 0,8 8 0,-9-9 0,6 8 0,-6-9 0,2 6 0,-3-6 0,0 3 0,-1-3 0,0 1 0,-5-7 0,0 3 0,-2-4 0,-10-12 0,10 13 0,-26-28 0,25 27 0,-13-12 0,16 14 0,1 2 0,-11-13 0,8 11 0,-17-19 0,20 18 0,-18-15 0,18 17 0,-15-16 0,14 16 0,-10-17 0,11 16 0,-7-13 0,8 14 0,-6-10 0,7 10 0,-10-8 0,9 8 0,-8-6 0,4 4 0,-1-1 0,-4-2 0,5 5 0,-5-6 0,8 6 0,-9-6 0,10 5 0,-13-8 0,12 10 0,-10-9 0,10 9 0,-4-3 0,2 1 0,3 2 0,-2-2 0,10 7 0,-2-1 0,3 5 0,4 9 0,-6-8 0,16 27 0,-15-25-6784,25 42 6784,-24-42-4537,33 48 4537,-33-48 0,16 19-2802,-3-4 2802,-13-17-1682,25 29 1682,-26-31 2316,13 17-2316,-15-19 3463,3 5-3463,-4-8 4608,0-1-4608,4-3 5418,-3 3-5418,2-4 0,0 2 0,-5 0 0,4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06.34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351 378 24575,'-9'5'0,"3"-1"0,3-4 0,2 3 0,-4-2 0,1 0 0,-1 1 0,-2 1 0,-2 1 0,1 0 0,-17 10 0,19-12 0,-25 16 0,26-16 0,-24 14 0,24-13 0,-24 11 0,25-10 0,-16 7 0,16-7 0,-9 10 0,10-10 0,-8 13 0,10-12 0,-7 9 0,7-11 0,-5 3 0,4-4 0,-2 2 0,3-1 0,-4 3 0,3-3 0,-6 4 0,5-5 0,-3 4 0,4-5 0,-2 2 0,2-1 0,-1 0 0,-1 0 0,1 1 0,1-1 0,-1 1 0,-1 0 0,2 0 0,-4 2 0,4-3 0,-5 3 0,3-4 0,-2 5 0,4-5 0,-1 2 0,0-1 0,6-11 0,-3 7 0,5-9 0,-2 7 0,-1 0 0,22-27 0,-18 22 0,19-22 0,-23 28 0,9-8 0,-7 8 0,12-11 0,-12 13 0,15-14 0,-14 13 0,15-13 0,-15 12 0,15-11 0,-15 11 0,18-11 0,-18 11 0,20-13 0,-19 11 0,16-12 0,-17 13 0,11-7 0,-14 8 0,6 1 0,-6 0 0,2 1 0,0 0 0,-1-1 0,2 1 0,-2 0 0,1 1 0,1-2 0,-1 0 0,4-1 0,-4 2 0,4-4 0,-4 5 0,6-7 0,-7 6 0,6-5 0,-6 6 0,3-4 0,-3 4 0,1-2 0,-10 9 0,4-6 0,-6 8 0,-7 3 0,9-7 0,-25 21 0,24-20 0,-40 32 0,38-29 0,-25 19 0,30-25 0,-10 12 0,9-11 0,-11 12 0,13-14 0,-5 7 0,7-7 0,-2 2 0,11-3 0,-6-1 0,8 0 0,2-6 0,-7 4 0,45-19 0,-22 10-3277,30-11 0,-36 14 3047,-6 3 230,-11 4 0,21-6 0,-15 6 0,46-11 0,-44 11-1639,25-3 1,0-1 378,-23 4-257,28-2 0,0 1 1517,-28 2 0,24-1 0,-1 1 0,-25 0-766,43 0 766,-47 0 2655,19 0-2655,-25 1 3276,1-1-2583,-11 4 2583,2-2-617,-5 2-2659,-2 1 0,7-5 0,-17 7 0,17-6 0,-33 9 0,27-7-3277,-53 11 2332,51-11-694,-28 4 1,-1 0 378,23-4-257,-28 4 0,1-1 1517,27-2-1015,-21 1 1,2-1 1014,27-2 661,-40 4-661,44-5 2357,-18 5-2357,22-4 3276,-5 0-3029,17 3 3029,-7-5-1283,9 4-1993,7-2 0,-12 0-1105,47-1 0,7-1 1105,-30 1 0,21-3 0,22-1 0,2 0 0,-19 0-3277,-4 1 2857,3-1 0,11 0 0,-19 0 420,-28 1 0,17 0 0,2-1 0,-9-1 0,17-1 0,14 1 0,-14 0 3276,-18 0-2646,39-3 1,-5 1 2645,-47 4 0,55-3-3044,-60 4-232,24 0 0,-30-1 0,3 2 0,-18-1 0,5 1 0,-7 0 0,-10 0 0,14 0 0,-46 2 0,40-1-1639,-26 1 1,-2 0-1639,21-1 1638,-43 0 1,-2 0 148,38-1 1490,-11 0 0,-6 0 0,-6-1 0,7 0 0,13 1 0,-21-2 0,-15 1 0,16-1 3276,25 2-2646,-36-1 1,3 0 2645,44 1 0,-45 0-3044,57 0-232,-11 0 0,32-2 0,-11 1 0,10-2 0,9-1 0,-16 1 0,46-6 0,-43 7-1639,26-4 1,1 0-1639,-23 3 1638,35-5 1,1 0 148,-31 5-27,37-4 0,-1 0 1517,-35 5-1015,29-2 1,-1 0 1014,-34 3 0,22-1 0,-2 1 0,-25 1 433,45 0-433,-46 1 1709,37 2-1709,-39-1 3089,18 2-3089,-24-2 3276,3 1-1932,-10 2-1344,0 0 0,-1 0 0,-15 5 0,15-6 0,-39 11 0,35-11-1332,-52 5 1332,48-6-1639,-24-2 1,-1-1 1459,24 0 179,-48-7 0,54 5 0,-13-4 0,21 2 0,5-7 0,-2 5 0,16-19 0,-13 19 3276,11-12-2015,13 1-1261,-18 10 0,22-9 0,1 0 0,-20 11-1639,24-8 1,-1 2 378,-24 9 1260,55-6 0,-38 14 0,7-3 0,-4 17 0,-29-15 0,9 21 0,-12-20 0,-3 21 0,2-21 0,-12 25 0,8-25 0,-22 23 0,19-24 3276,-11 6-2015,-10-3-1261,18-6 0,-47 4 0,45-8 3276,-36-7 0,32-7-3044,-4 4-232,11-24 0,9 26 0,5-43 0,-2 41-3277,22-52 0,-18 52 1638,12-19 1,1 1 148,-12 20-1337,34-32 2827,-34 35-682,32-13 682,-33 18 2799,14-1-2799,-18 3 3276,0 0-2367,2 1 2367,-2 1-910,1-1-162,0 2-2204,-1-1 0,0 2 0,4 6 0,-6-5 0,6 20 0,-7-19 0,-3 27 0,0-27 0,-2 13 0,-9-2 0,10-11 0,-30 26 0,26-26 0,-41 18 0,38-21 0,-45 6 0,45-8 0,-33-6 0,37 4 0,-11-13 0,19-5 0,-1 5 0,16-28 0,-11 33 0,26-41 0,-24 39 0,28-38 0,-28 40 0,12-15 0,-2 6 0,-11 12 0,21-17 0,-21 20 0,7-4 0,-10 13 0,-2-4 0,-1 26 0,0-19 0,-1 14 0,-9 1 0,6-15 0,-26 39 0,22-38 0,-16 13 0,-6 1 0,-22-3 0,6 4 0,2-15 0,5-5 0,24-3 0,-46-8 0,53 3 0,-14-14 0,20 12 0,1-7 0,7-12 0,-5 15 0,22-46 0,-18 43-1639,15-17 1,3 1-1639,-13 17 0,37-30 2219,-37 34 1058,30-11 0,-25 15 0,6 0 0,-10 5 0,-8 0 3276,-1 5-1802,-1-4 1802,-1 12-413,0-10-2863,-6 18 0,4-18 0,-15 27 0,12-25 0,-8 14 0,-2 2-3277,-8 5 0,3 0 0,-16 9 2010,29-30 1267,-16 12 0,20-18 0,0 2 0,8-11 0,10-8 0,-6 4 0,33-30 0,-33 32 0,22-20 0,1 1 0,-21 18-112,20-18 1,-1 1 111,-21 18 0,30-29 0,-35 35 0,7-7 0,-12 14 0,-9 7 0,9-5 0,-26 24 0,20-21 0,-42 37 0,36-36 0,-25 16 0,-2 1 0,24-17-1517,-38 17 0,0 0 1517,32-17 0,-41 17 0,10-8 3034,38-11-3034,-49 14 0,60-19 0,-10 1 3276,27-11-2015,-7 5-1261,17-12 0,-16 12 0,32-17 0,-27 15 0,42-18 0,-44 19 0,35-14 0,-38 14 0,25-7 0,-27 9 3276,10-3 0,-14 6-3044,0-1-232,-3 7 0,0-3 0,0 3 0,-9 8 0,8-10 0,-7 10 0,-6 4 0,10-13 0,-26 28 0,25-26 0,-20 20 0,22-22 0,-5 5 0,12-9 0,0-1 0,22-14 0,-12 8-1639,20-12 1,1-1-1639,-15 9 1638,26-16 1,-1 0 148,-28 15-27,29-19 0,-1-1 1517,-28 18-1015,25-19 1,-2 1 1014,-26 21 2029,25-22-2029,-13 15 0,-15 10 3034,24-11-3034,-25 17 0,3-2 0,-6 16 0,-4-8 0,1 27 0,-1-26 0,-4 41 0,3-39 0,-4 47 0,4-46 0,-4 44 0,4-42 0,-5 32 0,4-35 3276,-2 16-2015,3-21 2015,-3 4 0,4-20-3044,-2 8-232,2-11 0,-1 13 0,3-11 0,-2 7 0,8-28 0,-5 25 0,8-33 0,-8 34 0,10-25 0,-4 23 0,1-6 0,4 10 0,-11 4 0,9 7 0,-9-4 0,6 14 0,-8-12 0,1 18 0,-3-15 0,1 20 0,0-17 0,0 24 0,-1-25 0,3 27 0,-2-27 0,4 17 0,-5-23 0,1 3 0,-2-16 0,0 3 0,-2-4 0,2 3 0,-7-25 0,6 22-3277,-9-51 0,8 50 0,-4-45 2341,6 49-25,-2-32 961,3 35 0,2-17 0,2 20 3276,2-5-2216,5 12-1060,-7-1 0,4 2 0,10 12 0,-11-12 0,33 35 0,-32-30-374,17 16 1,0 0 373,-16-17-3182,36 43 3182,-39-43-2167,19 36 2167,-24-37-793,5 23 793,-7-26 3071,-3 17-3071,-3-15 3276,1 4-1961,-5-7 1961,7-3-2256,-17-6-1020,15 2 0,-27-19 0,26 16 0,-25-32 0,27 30 2323,-9-19-2323,12 22 0,0-3 0,1 3 0,0 1 0,1 0 0,-2 0 0,2 0 0,-1 1 0,1-6 0,-1 4 0,1-3 0,0-16 0,0 16 0,8-33 0,-6 33 0,19-22 0,-17 25 0,23-6 0,-22 10 0,23 9 0,-23-6 0,25 23 0,-24-20 0,17 35 0,-20-32 0,4 35 0,-7-36 0,-7 38 0,4-36 0,-20 37 0,16-36 0,-10 13 0,-8-2 0,13-13-3277,-46 23 0,42-26 0,-50 14 1787,53-18 1377,-35 4 113,41-6 0,-10-6 0,15 5 0,11-32 0,-5 24 0,27-49 0,-24 47-1499,17-20 1,1 1 1498,-14 20 0,15-16 0,1 2 0,-16 19 2997,32-18-2997,-21 27 0,1-4 113,-6 7-113,1 10 0,-12-10 0,27 30 0,-26-28 0,18 35 0,-21-35 3276,7 28-2015,-9-25 2015,0 6 0,-3-11-3044,-1-5-232,-3-1 0,2-1 0,-13-6 0,11 3 0,-25-17 0,24 15-984,-14-9 984,19 12 0,-3 1 0,2-2 0,-1 1 0,0-1 0,1 2 0,0-1 0,1-1 984,-2 2-984,2-3 0,-3-10 0,2 9 0,2-20 0,2 21 0,6-15 0,-5 16 0,16-5 0,-15 7 0,25 4 0,-23 0 0,28 13 0,-27-10 0,14 7 0,6 6-3277,7 6 0,0 0 0,12 13 1787,-38-29 1490,18 21 0,-23-23 0,5 12 0,-7-14 3276,1 3-2015,-10-13 2015,6 6 0,-10-11-3044,-4-1-232,10 5-1639,-32-22 1,-5-2-1639,24 16 3162,-24-15 0,3 4 115,32 22 0,-28-15 0,28 14 0,-12-6 0,19 10 0,1 1 0,8 4 3276,-4-2 0,12 8-3044,-11-6-232,9 4 0,13 12 0,-15-14-1639,18 14 1,1 1-1639,-17-14 1638,27 17 1,2 0 148,-24-15-27,27 16 0,-2-1 1517,-27-16-1015,15 11 1,-1 0 1014,-22-13 809,24 21-809,-28-24 2430,7 11-2430,-10-12 3276,-3 1-2919,-6-4-357,3-1 3276,-5 0-1119,-13-10-2157,14 9-2705,-49-27 2705,43 22-1639,-29-15 1,-1-1 378,24 15 284,-22-16 0,2-1 976,26 17-429,-30-32 429,37 32 0,-11-24 0,16 26 0,-2-21 0,4 23 0,8-15 0,-5 17 0,13-4 0,-12 7 0,17 5 0,-16-3 0,27 16 0,-21-11 0,37 26 0,-34-23 0,16 12 0,7 5 0,-23-18-509,20 16 1,1 0 508,-22-15-833,18 15 1,-1-1 832,-20-15 1148,27 29-1148,-33-32 2560,8 18-2560,-12-20 3276,1 9-2687,-1-10 2687,-1 1-771,-5-7 426,2 1-2931,-10-7 0,11 5 0,-21-18 0,19 16 0,-32-32 0,29 30 0,-34-37 0,34 37 99,-15-16-99,6 5 0,11 12 0,-10-11 0,14 15 0,2-1 0,-3 0 0,3 0 0,-1 1 0,1-1 0,0 1 0,0-2 0,0 2 0,6 2 0,-4 0 0,6 3 0,-5 0 0,0-1 0,28 14 0,-19-10-1639,20 12 1,1 0-1639,-19-9 1638,21 12 1,-2 0 148,-21-12-1148,40 29 2638,-45-30 0,21 20 0,-26-22 3231,7 11-3231,-9-12 3276,-1 6-1722,-1-7 1722,-5 4-654,2-4-2622,-11 0 0,9-2 0,-30-9 0,27 6 0,-48-20 0,45 17-1639,-19-12 1,-1-1-1639,20 9 1638,-17-13 1,1 0 148,19 13-1169,-34-35 2659,37 36-782,-24-34 782,26 35 2417,-9-30-2417,12 30 3276,-2-22-2523,5 23 2523,1-4-1576,2 11 644,0 2-2344,10 11 0,-7-7 996,7 7-996,19 20 0,-21-22 0,24 22 0,0 1 0,-22-21 0,23 20 0,0-1 0,-24-22 0,19 17 0,1 0 0,-20-16-1639,15 12 1,-2 0-1639,-15-16 3047,21 25 230,-29-27 0,5 6 0,-9-12 0,-9-6 0,6 3 0,-9-7 0,10 7 0,-13-10 0,10 9 0,-30-27 0,26 23-3277,-40-35 2017,40 34 4536,-27-22-2015,34 27-1261,-6-5 0,21 18 0,-7-5 0,7 6 0,-9-8 0,6 7 0,-4-5 0,23 24 0,-20-20 0,28 32 0,-29-34 0,19 31 0,-21-30 0,8 20 0,-11-20 3276,0 3 0,-3-7-3044,-6-5-232,-7-4 0,5 2 0,-32-12 0,30 10-3277,-45-21 0,44 20 1324,-39-26 1953,41 25-974,-30-22 974,32 23 0,-15-14 0,19 17 3276,-3-7-1104,4 8 195,0-2-2367,2 2 1666,-3 0-1666,10 11 0,-7-5 0,8 9 0,6 4 0,-5-9 0,13 16 0,-15-18 0,25 26 0,-23-23 0,22 20 0,-26-24 0,18 15 0,-15-14 0,25 17 0,-26-18 0,16 8 0,-20-10 0,4 1 0,-15-10 0,5 3 0,-5-5 0,-24-28 0,21 26-1639,-26-26 1,-2 0-1639,24 26 1638,-15-14 1,2 2 148,23 19-1091,-34-23 2581,31 20 0,-38-24 0,40 27-1103,-28-18 1103,29 19 2712,-19-9-2712,21 10 3276,-6-3-2497,9 6 2497,-1 4-1748,2-1 1748,-1 3-3118,1 7-158,0-8 0,0 9 0,9 3 0,-6-11 0,22 28 0,-19-27 0,32 27 0,-31-28 0,38 20 0,-36-22 0,37 17 0,-38-18 0,35 16 0,-36-18 0,32 18 0,-33-17 0,28 15 0,-15-6 0,1 0 0,9 2 0,-24-11 0,15 7 0,-17-7 0,10 4 0,-10-4 0,9 5 0,-8-6 0,7 7 0,-8-8 0,6 7 0,-6-7 0,1 4 0,-14-10 0,4 4 0,-7-5 0,0 1 0,8 2 0,-37-11 0,30 10 0,-43-12 0,44 14 0,-39-10 0,39 9 0,-25-5 0,34 8 0,-6-1 0,18 9 0,-7-4 0,6 4 0,9 6 0,-11-10 0,11 10 0,16 5 0,-23-12 0,36 16 0,-17-13-3277,-9-4 2119,6 2-322,-10-3 1480,-10-4 0,20 6 0,-19-7 0,3 4 0,-6-4 0,-4 1 0,3 0 3276,0 1-2526,0 0 1139,0 0-1889,-6-11 0,1 6 0,-3-8 0,-1 1 0,3 5 0,-9-23 0,8 22 0,-15-37 0,14 34 0,-17-38 0,16 39 0,-6-16 0,2 4 0,6 13 0,-10-29 0,10 30 0,-4-18 0,7 21 0,-2-2 0,9 11 0,-4-2 0,9 6 0,-8-7 0,16 15 0,-14-12 0,23 25 0,-24-25 0,10 10 0,-6-1 0,-4-12 0,9 21 0,-10-20 0,8 19 0,-9-18 0,7 18 0,-7-18 0,6 13 0,-5-14 0,6 12 0,-6-8 0,0-3 0,-9-14 0,1 2 0,-3-7 0,-15-19 0,16 23 0,-22-31 0,24 36 0,-16-24 0,16 22 0,-17-34 0,18 34 0,-13-35 0,14 35 0,-10-32 0,11 32 0,-6-27 0,5 29 0,-1-11 0,2 17 0,2-3 0,3 9 0,0-1 0,0 1 0,0-1 0,2 5 0,-3-7 0,13 27 0,-12-23 0,16 34 0,-15-34 0,14 31 0,-15-31 0,14 26 0,-15-27 0,13 22 0,-8-13 0,1 1 0,-1 0 0,-7-14 0,2 4 0,-3-4 0,1 0 0,-8-3 0,5-1 0,-6-2 0,6 0 0,0 1 0,-6-11 0,4 8 0,-14-28 0,13 25 0,-11-22 0,14 26 0,-9-21 0,8 19 0,-7-27 0,8 27 0,0-16 0,2 18 0,0-4 0,1 6 0,8 13 0,-5-7 0,7 9 0,-2 0 0,-5-6 0,16 27 0,-17-26 0,11 16 0,-3-4 0,-7-11 0,15 29 0,-16-31 0,10 24 0,-11-25 0,7 14 0,-7-10 0,1 1 0,0 4 0,-2-11 0,2 12 0,-1-12 0,2 13 0,-2-12 0,2 10 0,-4-12 0,1 5 0,-1-6 0,0 1 0,0 1 0,0 0 0,0 0 0,0 0 0,0-1 0,-7-8 0,5 3 0,-7-8 0,6-1 0,-2 5 0,-6-23 0,8 22 0,-10-27 0,12 29 0,-9-29 0,8 27 0,-7-33 0,6 32 0,-6-30 0,6 31 0,-8-22 0,7 25 0,-10-20 0,10 20 0,-11-18 0,11 20 0,-8-14 0,10 13 0,-7-8 0,8 8 0,-1-1 0,9 11 0,-1-1 0,1 3 0,3 5 0,-7-9 0,13 20 0,-11-19 0,16 28 0,-15-27 0,16 33 0,-18-33 0,14 30 0,-15-32 0,7 21 0,-7-22 0,2 12 0,-3-13 0,3 9 0,-2-9 0,0 6 0,-1-8 0,0 4 0,0-2 0,0 1 0,-1 0 0,0-1 0,-1 1 0,3 2 0,-3-3 0,1 3 0,-1-3 0,1-1 0,0 3 0,0-2 0,0 2 0,-1-1 0,1-2 0,-1 3 0,-4-3 0,1 0 0,-3-2 0,2-1 0,1 1 0,-12-8 0,11 5 0,-9-4 0,0-6 0,7 10 0,-24-21 0,23 20 0,-29-25 0,29 22 0,-31-25 0,29 25 0,-25-23 0,27 24 0,-22-21 0,23 22 0,-21-19 0,8 9 0,2 2 0,-12-9 0,23 20 0,-22-18 0,22 16 0,-26-18 0,24 17 0,-24-15 0,25 17 0,-9-6 0,15 8 0,-9-3 0,8 1 0,-10-1 0,10 3 0,-4-1 0,3 1 0,-2-1 0,3 1 0,-8-2 0,8 2 0,-11-3 0,9 3 0,-9-2 0,9 3 0,-8-1 0,8 1 0,-5 0 0,6 0 0,-2 1 0,1-1 0,1 1 0,-2-1 0,1 1 0,0 0 0,-5 3 0,5-3 0,-13 10 0,12-8 0,-17 12 0,18-11 0,-8 3 0,0 5 0,-2 4 0,-1-2 0,-2 16 0,14-24 0,-11 27 0,12-26 0,-13 24 0,12-23 0,-10 20 0,9-22 0,-2 9 0,-2-6 0,1 4 0,-3 0 0,3 7 0,4-16 0,0 8 0,2-14 0,5-8 0,-2 2 0,1-5 0,13-44 0,-12 40 0,5-22 0,0 2 0,-5 29 0,3-36 0,-5 35 0,3-30 0,-5 34 0,1-11 0,-2 14 0,1 2 0,-6 4 0,-6 10 0,3-3 0,-3 2 0,-8 13 0,12-15 0,-30 35 0,29-36 0,-33 32 0,34-35 0,-33 31 0,34-32 0,-18 19 0,22-20 0,-2 3 0,14-16 0,-3 2 0,3-5 0,-4 6 0,4-7 0,-5 7 0,17-27 0,-15 24 0,18-38 0,-19 37 0,13-35 0,-15 35 0,6-18 0,-8 24 0,0-3 0,-6 16 0,2-5 0,-9 19 0,9-17 0,-18 34 0,17-30 0,-11 18 0,-1 3 0,10-21 0,-23 42 0,24-43 0,-23 36 0,22-38 0,-16 24 0,19-27 0,-4 4 0,7-9 0,1-11 0,-1 7 0,5-22 0,-3 20 0,8-43 0,-8 38-3277,10-56 0,-9 54 0,7-53 1787,-8 54-743,3-40 2233,-5 43 0,1-21 0,-2 32 0,0-8 3276,-2 17-3121,-1 3-155,2-3 0,-12 40 0,11-34-599,-9 22 0,-1 0 599,9-20-1517,-10 20 0,1 0 1517,6-23-1015,-6 18 1,1-1 1014,8-24 2029,-8 20-2029,5-13 0,4-10 3034,-6 11-3034,9-17 3276,-1 1-2015,1-8 2015,0 3 0,1-21-3044,-1 15-232,3-39 0,-2 36 0,0-47 0,1 48 0,-2-50 0,0 52 0,-2-45 0,2 47 0,-2-17 0,-1 6 0,1 12 0,-1-16 0,1 19 0,0 1 0,-4 9 0,3 0 0,-2 6 0,2-4 0,1-1 0,-2 4 0,2-7 0,-13 43 0,12-34-1639,-8 24 1,0 1-1639,7-25 0,-13 51 1787,13-52-764,-9 37 2254,10-40 0,-4 17 0,6-27 0,0 5 3276,1-14-3132,0 1-144,0 0 0,-1-29 0,1 27 0,-1-54 0,-1 50 0,1-52 0,-1 54-507,0-44 507,2 48 0,-3-27 0,3 30 0,-1-5 0,1 11 0,-3 14 0,3-9 3276,-3 10-1689,0 20-1587,2-22-985,-6 52 985,7-53 0,-3 23 0,3-7 0,0-2 0,0 5 0,1-9 0,0-22 0,0 2 0,-1-12 0,0-11 0,0 7 0,0-30 0,0 34 0,3-45 0,-2 45 0,4-39 0,-5 42 3276,1-15 0,-1 11-3044,0 7-232,0-5 0,-3 20 0,2-6 0,-4 15 0,5-14 0,-7 35 0,5-28-3277,-9 55 0,10-55 0,-6 55 1787,5-57-359,-2 38 1849,3-42 0,-1 19 0,1-24 3276,0 2-2931,0-13-345,1-3 0,-2 2 0,1-26 0,1 26 0,-4-48 0,4 47 0,-6-45 0,5 45 0,-5-35 0,5 38 3276,-2-15-1137,1 21 1137,1 3-2418,-2 4-858,2 10 0,-1-7 0,1 2 0,-1 16 0,1-18 0,-2 41 0,2-41 0,4 40 0,-3-40 0,8 27 0,-8-28 0,7 15 0,-6-19 0,3 3 0,-7-17 0,3 6 0,-3-7 0,1-3 0,2 9 0,-6-34 0,5 30 0,-7-41 0,8 41 0,-6-35 0,4 38 0,-1-15 0,1 13 0,1 4 0,0-2 0,1 18 0,0-6 0,0 14 0,0-13 0,0 3 0,2 27 0,-2-25 0,3 23 0,0 2 0,0-20 0,8 47 0,-8-49 0,9 34 0,-3-25 0,-1 4 0,-1-10 0,-4-10 0,-2-1 0,1 2 0,-2-3 0,1-3 0,-1 2 0,3 0 0,-2 2 0,2-1 0,-2 0 0,6 21 0,-5-19 0,4 17 0,-6-21 0,1 6 0,-1-5 0,3 5 0,-2 1 0,4 0 0,-3 2 0,4 3 0,-5-11 0,3 6 0,-3-7 0,1 2 0,-1-2 0,0 0 0,1 1 0,-2 0 0,1 0 0,-1 0 0,0 0 0,0 0 0,0-1 0,0 8 0,0-9 0,0 6 0,0-20 0,-1 2 0,1-3 0,-1 6 0,2-34 0,0-7-790,0 23 790,1-31 0,0 4 0,-1 43 0,1-25 0,1-2 0,-2 19 0,2-26 0,0 1 0,-3 29 0,2-45 0,-1 49 790,0-19-790,-1 27 0,0-3 0,0 15 0,0-3-3277,0 44 0,0-33 1638,-1 31 1,0 0 148,0-28-27,-2 32 0,1-2 1517,0-36-1015,-1 24 1,-1-2 1014,2-26 615,-2 37-615,3-41 2334,1 17-2334,0-21 3276,0 2-3063,1-16 3063,0 3-1334,1-8-1942,-2-2 0,1 9 0,1-28 0,-2 28 0,1-37 0,-1 37 0,0-37 0,1 38 0,2-35 0,-1 34 3276,0-14-1824,3-3-1452,-4 16 0,8-42 0,-8 40-3277,8-43 0,-8 45 0,4-46 2538,-4 44 739,4-47 0,-5 48 0,3-46 0,-3 47-2286,1-40 2286,-1 41 0,2-34 0,-1 35-1107,2-26 1107,-2 27 3228,2-16-3228,-2 18 3276,0-5-2829,0 7 2829,-1-1-2514,3-2 2212,-3 2-2974,1-2 0,-1 2 0,1-1 0,0 0 0,1-1 0,-2 2 0,3-2 0,-3 2 0,1 14 0,-1-6 0,0 10 0,0-12 0,0 4 0,0 1 0,-8 41 0,6-32 0,-9 18 0,0-2 0,7-25 0,-12 21 0,14-26 0,-2 3 0,9-17 0,-5 8 0,5-12 0,-5 12 0,1-2 0,-1 1 0,2-17 0,-1 13 0,-1-27 0,-1 26 0,-3-24 0,0 17 0,-1 0 0,1 3 0,1 12 0,1-1 0,-3 3 0,1 0 0,-1 0 0,2-1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07.75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120 67 24575,'3'-12'0,"-1"3"0,0 4 0,-2 3 0,3-8 0,-3 6 0,3-5 0,-2 3 0,-1 2 0,1-2 0,-4 17 0,2-8 0,-3 12 0,4-12 0,-1 3 0,0-3 0,-8 27 0,6-20 0,-13 41 0,13-41 0,-13 34 0,11-32 0,-2 5 0,5-13 0,5-9 0,-1-6 0,1 7 0,4-24 0,-4 21 0,4-30 0,-7 30 0,3-13 0,-2 8 0,-1 8 0,1-6 0,-3 22 0,1-7 0,-2 11 0,3-11 0,-3 1 0,3 0 0,-1-3 0,1 0 0,-1 1 0,-1 1 0,1-1 0,-9 26 0,8-21 0,-15 37 0,15-38 0,-13 30 0,13-31 0,-10 21 0,11-24 0,-4 7 0,4-10 0,-1 0 0,-2-7 0,2 4 0,0-5 0,1 3 0,1 0 0,-2-2 0,2 1 0,0 0 0,0 3 0,0-1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2.13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210 0 24575,'-9'4'0,"3"1"0,-1-3 0,5 1 0,-5 0 0,3 0 0,1-2 0,-17 8 0,14-6 0,-14 7 0,16-8 0,-9 9 0,9-8 0,-11 16 0,13-14 0,-12 16 0,12-15 0,-13 21 0,12-20 0,-9 16 0,10-19 0,-8 11 0,8-11 0,-6 9 0,5-10 0,-2 11 0,4-10 0,-4 14 0,4-14 0,-2 18 0,2-17 0,0 20 0,1-19 0,0 19 0,0-20 0,0 21 0,0-20 0,1 21 0,0-21 0,1 21 0,-2-21 0,1 9 0,3 2 0,-3-11 0,8 27 0,-6-26 0,7 26 0,-4-11 0,0-1 0,2 9 0,-6-25 0,3 20 0,-2-20 0,4 21 0,-5-20 0,5 18 0,-6-18 0,6 18 0,-7-18 0,4 8 0,-1-1 0,0-7 0,5 19 0,-6-20 0,9 21 0,-3-6 0,0-2 0,5 7 0,-10-20 0,8 14 0,-9-14 0,8 14 0,-8-14 0,8 14 0,-8-14 0,8 12 0,-8-13 0,11 12 0,-12-11 0,13 10 0,-12-11 0,10 7 0,-11-7 0,7 5 0,-6-6 0,5 5 0,-6-5 0,5 6 0,-4-6 0,4 5 0,-3-6 0,5 8 0,-5-8 0,7 10 0,-8-9 0,9 9 0,-9-9 0,10 9 0,-9-9 0,4 3 0,1 3 0,1-1 0,0 2 0,3 2 0,-10-8 0,7 5 0,-7-6 0,5 4 0,-5-5 0,4 4 0,-4-5 0,3 4 0,-4-3 0,4 2 0,-3-2 0,3 2 0,-3-2 0,0 1 0,2-1 0,-2 1 0,1-1 0,0 1 0,0 0 0,-1 0 0,0 0 0,1 1 0,-1-2 0,1 1 0,-2-1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3.12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42 1283 24575,'-4'-11'0,"1"3"0,1 5 0,1 1 0,-1-2 0,-2-7 0,2 4 0,-4-9 0,5 12 0,-3-16 0,3 14 0,-4-16 0,5 18 0,-4-20 0,4 19 0,-3-25 0,3 23-3277,0-27 0,0 27 420,5-31 2857,-4 30 0,5-33 0,-6 32 0,6-42 0,-5 39 0,10-44 0,-10 45-3277,15-39 2887,-14 40-1620,17-41 2010,-17 41 0,19-46 0,-18 46 0,18-50 0,-18 47 0,19-51 0,-19 52-931,24-50 931,-22 49 0,28-44 0,-26 47-43,28-36 43,-29 38 616,24-31-616,-25 31 1182,15-26-1182,-16 28 2126,11-25-2126,-11 24 2511,11-24-2511,-11 25 0,13-22 0,-15 23 2947,10-11-2947,-11 14 2912,2-2-2912,-1 1 1910,0 1-1910,1-2 1224,0 1-1224,-1-1 634,1 2-634,4-10 0,-3 8 0,7-14 0,-9 15 0,4-8 0,-4 9 0,-1-1 0,-3-1 0,1 1 0,-4-1 0,4 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24.52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417 1 24575,'-9'4'0,"1"-2"0,7 0 0,-2 0 0,0 0 0,-1 0 0,-8 5 0,8-5 0,-9 6 0,9-5 0,-2 0 0,-3 0 0,5-2 0,-17 3 0,16-3 0,-21 3 0,21-3 0,-23 5 0,23-3 0,-20 7 0,21-6 0,-11 6 0,11-6 0,-9 6 0,10-7 0,-7 6 0,6-9 0,-2 6 0,3-5 0,-2 3 0,2-3 0,-2 2 0,2-3 0,-2 3 0,2-3 0,-1 1 0,0 0 0,1-1 0,-2 3 0,2-3 0,-4 2 0,3-1 0,-9 1 0,8-2 0,-15 2 0,14-1 0,-17 0 0,18-1 0,-14 0 0,14 0 0,-3-1 0,6-1 0,2-2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51.2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269 153 24575,'-4'3'0,"-1"0"0,2-2 0,-2 1 0,2-2 0,-1 1 0,3 0 0,-2 0 0,-2 1 0,2-2 0,-8 4 0,7-4 0,-10 6 0,10-5 0,-3 3 0,4-4 0,2 2 0,-2-2 0,2 1 0,-2-1 0,2 2 0,-2-1 0,0 0 0,-4 2 0,4-1 0,-9 5 0,9-5 0,-5 5 0,6-5 0,-2 1 0,4 0 0,-1-2 0,0 1 0,0 0 0,-1-2 0,2 2 0,-4 2 0,2-2 0,-4 5 0,3-5 0,-5 4 0,5-4 0,-3 2 0,3-2 0,-3 1 0,2-3 0,-2 4 0,5-4 0,9-2 0,-4 0 0,7-3 0,5-7 0,-10 8 0,32-18 0,-30 17 0,21-10 0,-25 12 0,19-6 0,-17 6 0,26-12 0,-25 12 0,25-12 0,-26 11 0,25-8 0,-25 9 0,23-5 0,-21 8 0,18-5 0,-20 5 0,13-3 0,-14 3 0,8-2 0,-10 2 0,10-3 0,-9 2 0,10-3 0,-10 2 0,9-3 0,-9 4 0,5-4 0,-6 5 0,0-1 0,0 1 0,0 0 0,-1 0 0,7-1 0,-5 0 0,10 0 0,-10 0 0,7 1 0,-7-1 0,1-1 0,-3 2 0,2-1 0,0 1 0,4 0 0,-2 0 0,5 0 0,-6 0 0,10-1 0,-10 1 0,16-3 0,-15 2 0,15-2 0,-16 2 0,13-1 0,-15 0 0,11 1 0,-11 0 0,8 1 0,-8 0 0,10 0 0,-8 0 0,13 0 0,-14 0 0,20 0 0,-18 0 0,24-2 0,-24 2 0,23-1 0,-23 1 0,25-1 0,-24 1 0,26-2 0,-27 2 0,25 0 0,-25 0 0,19 0 0,-20 0 0,11-1 0,-13 1 0,3-1 0,-3 1 0,0 0 0,-1 0 0,2 0 0,-1 1 0,5-1 0,-4 1 0,13 0 0,-12 0 0,14 0 0,-15-1 0,11 0 0,-11 0 0,3 0 0,-7 0 0,-6 0 0,3-1 0,-7 0 0,-1 0 0,5 1 0,-42 1 0,36 0 0,-35 1 0,42-2 0,-7 1 0,-16 2 0,17-3 0,-38 6 0,40-5 0,-33 8 0,21 0 0,-6-1 0,10 1 0,-4-2 0,-7 3 0,3-1 0,1-1 0,-5-2 0,18-5-6784,-59 10 6784,54-9-2269,-29 3 1,0 1 2268,29-5-1517,-30 4 0,1 0 1517,30-4-1015,-24 4 1,0 0 1014,26-3 344,-45 9-344,48-9 1037,-30 7-1037,32-7 2712,-16 3-2712,20-3 4056,-5-1-4056,9-2 4649,0-2-4649,8-12 0,-6 9 0,29-32 0,-24 30-3198,49-34 3198,-45 37-2302,31-17 2302,-38 21 0,27-13 0,-23 11 0,38-15 0,-38 15 0,36-11 0,-37 13 0,33-10 0,-33 10 0,29-6 0,-29 7-1595,27-5 1595,-27 5-232,25-4 232,-26 4 4739,20-1-4739,-21 0 0,15-1 0,-15 1 0,15 0 0,-15 1 0,17 0 0,-17 0 0,17 0 0,-16 0 2890,17 0-2890,-16 0 0,18 0 0,-18 0 0,16 0 0,-17 0 0,14 0 0,-14 0 2799,13 1-2799,-13-1 485,6 2-485,-7-1 0,7 2 0,-8-2 0,18 2 0,-17-3 0,9 1 0,6-1 0,-14 0 0,28 0 0,-18 1 0,4 0 0,-2 0 0,-13 0 0,5 0 0,-6 1 0,6-1 0,-7 0 0,11-1 0,-10 1 0,4-1 0,3 2 0,-4-2 0,5 1 0,-7-1 0,-3 0 0,0 1 0,-6 2 0,2 0 0,-5-1 0,-7 5 0,8-6 0,-25 10 0,-7 3 0,-3-2 0,-24 10 0,20-7 0,35-12 0,-45 15-6784,12-4 6784,-3 0-4537,-17 4 4537,52-15-2860,-52 12 2860,50-12 0,-52 8 0,53-10-1769,-50 9 1769,52-8 0,-46 8 0,47-9 637,-43 8-637,44-7 1140,-36 8-1140,37-8 0,-33 8 0,33-9 2503,-32 10-2503,33-10 3441,-21 8-3441,23-8 3808,-10 6-3808,11-6 3614,-7 4-3614,7-2 807,-9 2-807,9-4 0,-12 4 0,10-5 0,-10 4 0,12-4 0,-7 1 0,8 0 0,-2 1 0,3 0 0,1 1 0,-6 6 0,4-5 0,-8 16 0,7-16 0,-5 10 0,6-13 0,-3 8 0,3-6 0,-2 4 0,4-6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53.1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20 24575,'6'3'0,"-1"-2"0,-2 1 0,-1-2 0,4 6 0,-2-4 0,20 19 0,-17-15 0,21 18 0,-23-20 0,21 20 0,-21-17 0,26 21 0,-15-12 0,3-1 0,12 8 0,-25-18 0,31 17 0,-30-17 0,25 11 0,-26-12 0,16 5 0,-17-7 0,7 3 0,-11-5 0,1-1 0,-6-1 0,1-5 0,0 4 0,-3-7 0,5 7 0,-3-3 0,2 3 0,1 0 0,-2 1 0,3-1 0,-2 2 0,1-1 0,-1 0 0,0 0 0,1-1 0,-2 0 0,2 1 0,-1-1 0,0 1 0,1-1 0,-2 1 0,1-1 0,0 0 0,2 1 0,-3 0 0,2-1 0,-2 1 0,0-2 0,-24-23 0,18 18 0,-26-26 0,30 31 0,-15-15 0,14 14 0,-12-13 0,15 13 0,-8-12 0,9 12 0,-10-12 0,9 11 0,-4-5 0,4 8 0,3 1 0,5 6 0,-1-2 0,3 1 0,9 13 0,-11-11 0,13 14 0,-14-15 0,14 12 0,-13-11 0,27 20 0,-25-19 0,26 17 0,-27-18 0,25 15 0,-25-16 0,22 13 0,-23-12 0,18 10 0,-17-10 0,11 7 0,-12-9 0,10 7 0,-11-7 0,15 8 0,-16-8 0,8 3 0,0-1 0,-6-3 0,13 9 0,-9-4 0,1 0 0,3 5 0,-10-9 0,11 12 0,-10-12 0,11 15 0,-10-14 0,10 14 0,-12-14 0,9 12 0,-10-11 0,7 13 0,-7-13 0,6 15 0,-6-15 0,6 13 0,-5-13 0,2 12 0,-2-14 0,1 13 0,-2-13 0,3 9 0,-4-8 0,3 5 0,-3-5 0,4 3 0,-5-4 0,4 4 0,-3-4 0,2 4 0,-2-4 0,2 4 0,-2-5 0,2 4 0,-2-5 0,3 4 0,-3-2 0,4 3 0,-2-4 0,2 6 0,-2-7 0,1 7 0,-1-7 0,-1 5 0,0-4 0,0 2 0,-2-2 0,0-1 0,-2-4 0,-1 1 0,-13-19 0,10 14 0,-16-24 0,19 26 0,-5-8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25:16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24575,'8'10'0,"-1"-1"0,1 0 0,0 0 0,-1 0 0,1 1 0,0 0 0,0-1 0,-1-1 0,1 0 0,-1-1 0,-1 0 0,-1 0 0,0-1 0,0-1 0,-1-1 0,0 0 0,0 1 0,0 1 0,-1 0 0,2 0 0,0 0 0,0 1 0,1-1 0,0 1 0,0 0 0,-1 0 0,2 0 0,-1 1 0,1-1 0,0 0 0,-1 0 0,1 0 0,0 0 0,-1 0 0,1 0 0,-1 0 0,1-2 0,-2 1 0,1-2 0,0 1 0,-2 0 0,2-1 0,-1 1 0,-1-1 0,0-1 0,-2 0 0,0-1 0,-1 0 0,0 1 0,-1 0 0,2 0 0,0 0 0,2 0 0,0 3 0,2 0 0,1 1 0,0 1 0,0-2 0,1 0 0,-1 0 0,2 0 0,0 0 0,0 0 0,-1 0 0,0-1 0,-1-1 0,1-1 0,-1 0 0,1-2 0,-1 0 0,1 0 0,0-1 0,0 0 0,1 0 0,1 0 0,2 0 0,0 0 0,0-1 0,-2-1 0,-1 0 0,-1 0 0,0-1 0,-1 0 0,1 0 0,-1-2 0,1 1 0,-1-2 0,1 0 0,-2-1 0,0-2 0,0 1 0,-1-2 0,0 1 0,1-1 0,0-1 0,0 1 0,0 0 0,0 0 0,0 2 0,0 0 0,-1 0 0,0 2 0,0 0 0,-1 1 0,0 3 0,-2 2 0,-1 4 0,-1 1 0,1 2 0,0-1 0,2-1 0,0 1 0,0-1 0,-1 0 0,-1 0 0,0-1 0,-1 0 0,0 2 0,0-1 0,0-1 0,-1 0 0,-2 0 0,-1 1 0,-1 0 0,0 0 0,-2 1 0,0 1 0,-1 0 0,-1 0 0,-1-1 0,-1 0 0,1 0 0,-2 0 0,0 0 0,0 0 0,-2 0 0,2-1 0,0 2 0,0-1 0,0 0 0,-1-1 0,0 0 0,-2-1 0,-1 0 0,-1-1 0,1 1 0,0-1 0,2-1 0,2 1 0,0-1 0,1 1 0,2-2 0,0 0 0,1 1 0,1-1 0,-1 0 0,1 0 0,1-1 0,-1 0 0,1 0 0,1 0 0,-1 0 0,1-1 0,-1-1 0,0 0 0,1-1 0,1-1 0,1 1 0,1 1 0,-1-1 0,-1 0 0,-2-2 0,-4-2 0,-3-2 0,-1 0 0,0-1 0,0 1 0,1 2 0,3 2 0,4 3 0,2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0:57.0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56 850 24575,'6'-4'0,"-1"0"0,-3 1 0,1 1 0,0-1 0,-2 1 0,5-5 0,-4 4 0,3-3 0,13-16-6784,-9 6 6784,9-8 0,-3 0 0,4-7 0,-5 8 0,19-29 0,-26 44 0,28-40 0,-29 41 0,25-35 0,-28 35 0,20-33 0,-20 33 0,12-29 0,-14 30 0,8-24 0,-7 24 6784,4-15-6784,-3 17 0,-1-4 0,0 8 0,-6 6 0,3-2 0,-4 3 0,3 1 0,-1-7 0,-8 18 0,7-14 0,-15 22 0,15-21 0,-19 26 0,18-26-1670,-10 14 1670,12-16 0,1 0 0,-1 0 0,2-1 0,-1 1 0,0-2 0,0 1 0,0 0 1670,-1 0-1670,1 1 0,0 0 0,1 1 0,-1-2 0,0 1 0,0-2 0,-15 23 0,12-17 0,-26 37 0,26-38 0,-23 27 0,23-29 0,-16 19 0,18-21 0,-10 14 0,12-13 0,-7 7 0,8-8 0,-4 2 0,10-11 0,-5 4 0,7-6 0,8-9 0,-9 10 0,41-39 0,-35 35 0,22-20 0,-31 29 0,-3 3 0,-4 3 0,-3 7 0,2-4 0,-13 17 0,13-18 0,-20 26 0,19-26 0,-29 31 0,26-30 0,-37 30 0,35-30 0,-34 24 0,36-27 0,-12 11 0,19-15 0,0 2 0,6-3 0,3-2 0,-2-1 0,17-13 0,-17 11 0,12-9 0,6-5 0,-16 12 0,38-35 0,-35 31-3392,15-15 0,1 0 3392,-16 13-2269,18-15 1,-1-1 2268,-18 20-1517,19-18 0,0 0 1517,-18 18 0,40-35 0,-41 37-1827,33-31 1827,-33 31 2130,30-30-2130,-23 17 3183,4-2-3183,1-8 0,-18 25 0,17-23 0,-17 23 0,17-20 0,-16 20 0,15-17 0,-15 18 0,14-15 0,-14 16 0,14-14 0,-14 14 0,14-11 0,-15 11 4761,12-9-4761,-12 10 6108,8-8-6108,-10 8 0,8-6 0,-9 6 0,3-1 0,-1-1 0,3 1 0,-2-2 0,7-1 0,-10 4 0,12-5 0,-10 4 0,9-4 0,-9 6 0,8-6 0,-6 5 0,4-5 0,-5 4 0,0 0 0,-1 3 0,-3 0 0,-6 5 0,3-1 0,-6 1 0,-4 7 0,7-8 0,-13 11 0,15-12 0,-23 18 0,19-15 0,-38 32 0,35-30-6784,-39 36 6784,39-35 0,-38 37 0,39-38 0,-17 16 0,2-2 0,17-14 0,-37 32 0,38-32 0,-29 31 0,21-17 0,-3 3 0,5-1 0,12-19 0,-4 5 0,5-8 6784,-1-2-6784,3-3 0,0-1 0,2 1 0,4-15 0,-4 13 0,5-10 0,5-4 0,-8 13 0,25-32 0,-25 30 0,31-35 0,-30 35 0,33-35 0,-32 37 0,32-33 0,-33 34 0,29-26 0,-30 28 0,19-17 0,-18 15 0,2-5 0,-3 4 0,-4 4 0,4-4 0,-3 4 0,9-8 0,-8 9 0,13-9 0,-12 8 0,5-3 0,-7 2 0,1 1 0,-2 1 0,1 0 0,-2 0 0,4-1 0,-5 0 0,5-1 0,-3 2 0,0-2 0,-2 4 0,-5 2 0,3 0 0,-9 7 0,8-6 0,-3 3 0,-24 28 0,22-24-4038,-27 30 4038,31-36 0,-25 32 0,21-27-2723,-15 19 0,0 0 2723,15-19-3342,-34 42 3342,35-42-2535,-28 37 2535,29-37-463,-24 38 463,24-37 0,-22 38 0,22-40 0,-19 36 0,21-35 2306,-18 27-2306,11-16 0,0 0 0,-5 5 0,14-19 3040,-10 15-3040,10-15 0,-7 14 0,6-16 4954,-1 7-4954,-4-1 0,0 4 0,-2 0 0,-1 2 0,8-14 5524,-5 7-5524,5-7 0,1 3 0,0-5 0,5-6 0,-2 2 0,2-4 0,2 0 0,-3 4 0,3-5 0,9-12 0,-8 14 0,24-42 0,-23 38-3392,15-24 0,1-1 3392,-13 21-2269,18-26 1,1 0 2268,-20 26-1517,21-21 0,1 0 1517,-21 25-1015,18-16 1,-1 0 1014,-17 18 1421,30-30-1421,-35 32 2733,13-12-2733,-16 16 1021,2-2 1,-3 4 0,-1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41.39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716 1843 24575,'-17'1'0,"0"0"0,13-1 0,-2 0 0,-2 0 0,-1 0 0,0 0 0,-20-2 0,20 1 0,-49-10 0,44 7-984,-51-15 0,53 15 0,-41-18 0,44 19 0,-29-18 0,32 18 0,-18-16 0,19 14 1967,-11-10-470,14 11-513,-8-6 0,8 8 983,-3-6 0,1 5 0,1-5 0,1 3 0,-3-4 0,4 5-505,-5-7-478,5 7 0,-6-10 0,6 10 0,-12-17 0,9 16 0,-16-22 0,15 21 0,-23-23 0,21 23 0,-23-20 0,24 20 0,-18-13 0,21 14 0,-7-4 0,3 2 0,-1-5 0,-2 3 0,-2-9 0,8 15 0,-8-13 0,9 13 0,-8-12 0,10 11 0,-4-5 0,4 3 0,1 3 0,-4-5 0,3 2 0,-2 1 0,1-3 0,0 4 0,-3-7 0,2 7 0,-5-9 0,6 10 0,-3-5 0,11 23 0,-6-10 0,7 12 0,-1-2 0,-2-9 0,18 38 0,-16-34 0,14 30 0,-16-35 0,13 27 0,-11-25 0,24 38 0,-24-37 0,12 14 0,5-1 0,-14-14 0,36 31 0,-36-32 0,35 26 0,-36-27 0,33 22 0,-32-23 0,34 20 0,-34-19 0,34 15 0,-13-10 0,-1 0 0,17 3 0,-38-11 0,41 7 0,-41-8 0,20 3 0,0-3 0,-18 0 0,45 2 0,-44-3 0,49 1 0,-49-1 0,43 0 0,-44 0 0,37-2 0,-38 1 0,26-2 0,-28 2 0,18 0 0,-10 2 0,-1 0 0,4 2 0,-14-2 0,4 1 0,-24-2 0,9 0 0,-11 0 0,-1-1 0,10 1 0,-41-5 0,37 4 0,-22-2 0,-4 1 0,25 2 0,-58 0 0,60 0 0,-49 6 0,52-5 0,-38 6 0,39-6 0,-29 3 0,30-3 0,-17 2 0,12 1 0,0-2 0,-2 4 0,10-5 0,-11 5 0,11-6 0,-16 4 0,16-3 0,-11 2 0,12-2 0,-5 3 0,4 1 0,1-1 0,1 4 0,2-2 0,0 0 0,22 18 0,-16-15-984,19 13 0,-21-20 358,2 1 626,34 10 0,-27-8-492,30 5 0,1 0-492,-28-5 492,37 3 0,1 0-492,-33-4 492,36 3 0,1-1-492,-35-5 492,41 3 0,0-1-492,-37-2 492,40-1 0,0 1-492,-40-1 492,35-2 0,-1-1-492,-37 2 492,29-2 0,0-1-492,-34 4 977,23-2 0,-1 0 7,-27 2 302,48-2-302,-53 1 634,43 0-634,-43 1 847,39 1-847,-40 0 0,39 0 0,-39-1 0,40 1 0,-39-1 0,42 1 0,-41-1 0,41 0 0,-40 0 0,41 0 0,-43 0 0,36-1 0,-37 1 983,33-4-641,-33 4-342,36-4 0,-36 4 0,31-1 0,-33 1 983,18-1 0,-22 1-119,3-2-864,-21 2 983,11 0 0,-11 0-601,5 0-382,6 0 0,-37 0 0,30 0-492,-32 2 0,-3 0-307,21-1 471,-22 1 0,-16 0 0,11 0-637,7-2 719,-12-2 0,-20-1 0,-2 0 0,19-1-738,-2-1 787,12 1 0,-17-2 1,-5 1-1,6 0 0,19 1-787,2-1 1475,-23 0 1,-3 0-64,11 2-428,40 2 983,-43-2 0,58 2 0,-1-1 0,19-6 0,-6 4 0,28-7 0,-25 9-638,32-2 0,3 0-345,-21 3-328,24-1 0,16 0 0,-13 1-656,-18 1 656,28 0 0,19 1 0,-18 0-656,-26 0 656,18 0 0,13 2 0,-15-1-656,-26-1 0,46 3 301,-27-1 1666,-27-2 0,50 4 0,-55-3 0,29 1 0,-37-3 0,5-2 0,-24-4 0,8 4 0,-9-4 0,-10 0 0,16 2-1475,-30-7 0,-4 0-492,23 4 0,-44-11 839,11 4 0,3 1 145,13 3 0,-23-3 0,-18-4 0,18 5 0,23 5 0,-9 0 0,-10-1 0,14 2 0,20 6 0,-26-2 0,43 2 0,8 2 0,10 3 0,-6-3 983,6 4 0,25 3 0,-25-5-1475,45 9 0,5 0-492,-34-7 738,15 2 1,19 5 0,0-1 0,-14-3-739,-3-2 656,-4 1 0,9 2 0,3-1 0,13 3 0,3 1 0,-11-3-656,8 3 787,-11-3 0,18 3 1,5 1-1,-6-1 0,-20-4-787,1-1 738,1 0 0,18 2 0,-1 1 0,-20-5-738,-13-3 656,13 2 0,14 2 0,-17-2-416,-25-4 744,29 3 0,-3-1 0,-36-2 983,37 0 0,-47-1 0,7-1 0,-26-7 0,10 5 0,-10-5 0,10 7 0,4-2 0,-14-3-230,12 4-753,-26-12 0,23 12 0,-45-19 0,41 17 0,-26-7 0,-1 0 0,21 6 0,-20-5 0,0 0 0,24 6-984,-43-10 0,48 11 0,-29-6 0,31 8 420,-13-4 564,16 3 0,-4-1 983,2-1 0,1 2 0,-4-3 0,3 2-360,0 1-623,-21-7 0,18 7-492,-28-6 0,-2 2 62,23 4 430,-39-5-984,43 7 333,5 0-263,-34 4 914,25-2-984,-54 9 0,52-8 492,-28 6 0,0-1 202,24-5-182,-35 5 0,-1 0 472,33-6-492,-42 4 0,-1 1-30,40-5 522,-38 6 0,2 1 0,41-7 481,-21 8 1,3-1-482,27-7 983,-32 10 0,22-10-443,0 3 443,-4-3 0,23-1 0,-7 0-185,15 9-798,0-5 0,4 7 983,-3-9 0,29 17 0,-22-13 0,23 11 0,11 1 0,-30-13 0,45 18 0,-51-21 0,47 14-662,-43-12-813,34 5 0,1 0-492,-31-6 492,33 4 0,-1-1-492,-32-5 492,24 3 0,5 1-492,6-2 0,3 1 0,-18-3 0,-10-2 0,-20 0 0,37-4 0,-38 2 0,24-8 535,-26 9 1432,10-9 0,-16 8 0,-10-8-347,3 7 347,-9-5-492,-26-1 1,-4 1-1180,19 3 688,-17-5 0,-3 1 0,7 6 983,24 0-780,-27-1 1,-18 0 0,12-1-617,7 1 413,-8 1 0,-20-1 0,1 0 0,18 1 0,8 0 0,-4 2 0,-17-1 0,1 1 0,18 1 0,11 0 0,-15-1 0,-14 0 0,17 1 983,26-1-492,-22-1 1,2 1 491,31 0 0,-19-1 0,26 3 0,-2-1 0,7 12-667,0-9-316,1 9 0,22 8 0,-17-14 0,18 16 0,-13-16 0,-4-2 0,38 15 0,-31-12-492,23 5 0,1-1-492,-24-6 492,29 4 0,1 0-492,-30-5 492,28 1 0,0 0-492,-24-2 492,22-1 0,0 1-492,-22-3 492,22 1 0,0 0-492,-27-1 492,28 1 0,0 0-492,-27-1 492,25 0 0,0 0-492,-28 0 0,58 0 0,-58 0 1967,43-2-577,-33 1-406,4 0 983,-10-1 0,-7 0 0,-6 2 0,11-4 0,-12 3 0,11-2 0,-10 2 0,15-3 0,-14 4 0,25-6 0,-5 3 0,-1-1 0,9-2 0,-27 5-390,19-7-593,-19 7 0,24-8 0,-21 6 0,34-6 0,-33 6 0,40-9 0,-42 9 0,40-13 0,-40 12 0,16-5 0,-5 0 0,-13 6 0,24-13 0,-14 8 0,0-2 0,6 0 0,-18 6 0,8-1 0,1-3 0,-7 6 0,20-11 0,-22 9 0,20-9 0,-19 9 0,19-11 0,-17 11 0,20-15 0,-21 14 0,25-17 0,-25 17 0,25-22 0,-25 21 0,27-29 0,-26 28 0,31-32 0,-31 32 0,34-36 0,-32 34 0,34-38 0,-34 38 0,31-34 0,-32 36 0,26-26 0,-28 27 0,20-17 0,-16 12 0,4-1 0,-8 4 0,-4 8 0,-2 14 0,0-9 0,0 13 0,-4 9 0,3-16 0,-11 39 0,10-41 0,-7 15 0,-7 0 0,11-16 0,-29 36 0,29-36 0,-28 34 0,28-35 0,-15 25 0,18-27 0,-2 6 0,14-25-984,-5 8 0,7-12 923,-9 14-923,6-10 489,-5 6 495,21-35 0,-17 31-492,10-23 0,1 0-492,-10 21 492,10-23 0,-1 0-492,-11 24 492,10-19 0,1 0-492,-11 20 0,24-34 0,-24 37 0,6-8 0,-11 17 1967,1 15 0,-1 0-922,0 3 922,-1-4 0,1 15 0,-2-18 0,1 48-378,-1-47-605,-1 50 0,1-50 0,-4 51 0,3-51 0,-2 48 0,2-50 983,-1 34 0,-2-29 0,2 4 0,-6-4 0,5-12 0,-6 4-97,5-6-886,-6 5 0,5-6 0,1-9 0,2 5 0,4-10 0,1 7 0,-1 1 0,0-2 0,7-13 0,-6 13 0,19-36 0,-17 34 0,18-35 0,-18 38 0,13-29 0,-12 20 0,1-4 0,-6 9 0,-1 11 0,-11 13 0,8-8 0,-8 9 0,-6 2 0,10-9 0,-24 26 0,25-27 0,-16 20 0,19-23 0,-4 5 0,18-22 0,-5 5 0,8-9 0,-1 0 0,-9 12 0,7-9 0,4-9 0,-10 16 0,18-34 0,-18 34 0,12-31 0,-13 31 0,6-22 0,-9 25 0,1-8 0,-15 20 0,9-6 0,-11 8 0,11-7 0,1-1 0,-13 7 0,11-5 0,-26 11 0,25-11 0,-12 4 0,-4-2 0,14-2 0,-29 3 0,31-5 0,-23 0 0,23-1 0,-23-1 0,6-2 0,-1 2 0,5-2 0,-7 2 0,17 1 0,-49-5 0,45 4 0,-58-5 0,56 4 0,-44-3 0,49 3 0,-22 1 0,24 1 0,-5 0 0,8 0 0,1 1 0,-3 1 0,0-1 0,-4 1 0,6-1 0,-12 0 0,12-1 0,-20 0 0,19 0 0,-11 0 0,14 0 0,-3 0 0,-2-1 0,4 0 0,-7 0 0,-11-1 0,13 1 0,-31-2 0,33 3 0,-26-2 0,28 2 0,-9 0 0,6 0 0,3 0 0,-10 0 0,10 0 0,-11 0 0,6 2 0,0-2 0,-3 3 0,9-2 0,-10 2 0,10-3 0,-14 2 0,13-2 0,-18 0 0,17 0 0,-15 0 0,16 0 0,-12 0 0,12 0 0,-10 0 0,9 0 0,-13 0 0,13 0 0,-17 0 0,18 0 0,-7 0 0,0 0 0,-4 0 0,1 0 0,-10 1 0,19-1 0,-20 2 0,20 0 0,-21-1 0,22 0 0,-24-1 0,21 0 0,-26 0 0,26 0 0,-27-2 0,29 1 0,-23-3 0,23 3 0,-17-5 0,18 6 0,-19-6 0,18 4 0,-19-3 0,20 3 0,-17-3 0,17 4 0,-13-7 0,13 7 0,-11-6 0,12 6 0,-7-2 0,7 1 0,-2 1 0,-2-1 0,4 1 0,-5 0 0,3 1 0,1 0 0,-12-1 0,11 1 0,-14-1 0,15 1 0,-7 0 0,8 0 0,-2 0 0,-2 0 0,4 1 0,-5-1 0,3 1 0,1-1 0,-9 0 0,10 0 0,-12 0 0,12 0 0,-11 0 0,11 0 0,-8 0 0,8 0 0,-4 0 0,2 0 0,-1 0 0,-1 0 0,3 0 0,-3 0 0,0 0 0,2 0 0,-10 0 0,11 0 0,-17 0 0,17 0 0,-19 0 0,18 0 0,-19 0 0,19 0 0,-19-2 0,19 1 0,-18-2 0,17 3 0,-17-4 0,16 4 0,-16-4 0,19 4 0,-16-2 0,17 1 0,-12 0 0,12 1 0,-12-1 0,11 1 0,-10-3 0,10 3 0,-3-1 0,1 0 0,3 0 0,-5-1 0,3 2 0,-7-2 0,8 1 0,-15-2 0,15 2 0,-13-3 0,14 3 0,-14-3 0,13 2 0,-16-2 0,17 2 0,-15-2 0,16 2 0,-14-4 0,13 5 0,-13-4 0,13 3 0,-16-3 0,16 3 0,-17-2 0,16 3 0,-12-2 0,13 3 0,-8-3 0,8 3 0,-9-3 0,7 2 0,-7-2 0,8 2 0,-5-1 0,5 2 0,-3-3 0,2 3 0,0-1 0,-2 0 0,3 0 0,-2 0 0,1 1 0,0-1 0,-2 2 0,2 0 0,0 3 0,1 1 0,0-1 0,0 1 0,1-1 0,0 1 0,-1 0 0,2 0 0,-1 0 0,0 0 0,0 1 0,-1-2 0,-2-2 0,1-1 0,-1-1 0,1 0 0,-2 0 0,0-1 0,2 1 0,-4-1 0,7 1 0,-13-3 0,11 3 0,-16-5 0,16 5 0,-15-6 0,15 5 0,-16-5 0,16 6 0,-12-6 0,13 5 0,-7-4 0,8 4 0,-4-2 0,2-1 0,-1 0 0,1 0 0,-1 0 0,3 1 0,-6-3 0,5 4 0,-8-6 0,8 6 0,-7-4 0,8 3 0,-6-1 0,5 1 0,-3-1 0,3 1 0,-1-2 0,-1 1 0,3-1 0,-3-1 0,0 0 0,3 2 0,-7-6 0,9 7 0,-12-10 0,11 9 0,-11-9 0,11 9 0,-5-2 0,3 0 0,1 4 0,-4-9 0,3 9 0,-3-10 0,5 10 0,-8-10 0,3 3 0,-1 0 0,-4-5 0,10 10 0,-8-8 0,6 10 0,-2-7 0,3 6 0,-1-4 0,0 2 0,1 1 0,-2-2 0,1 1 0,0 0 0,-1-2 0,2 4 0,-1-3 0,0 1 0,1 0 0,-1-2 0,2 3 0,-2-2 0,1 1 0,-2 0 0,2-1 0,-1 2 0,0-2 0,1 1 0,-1 0 0,0-2 0,1 2 0,1-2 0,-2 1 0,2 1 0,-3-4 0,3 5 0,-4-7 0,5 7 0,-5-8 0,6 9 0,-4-4 0,4 1 0,-2 1 0,1-4 0,0 4 0,1-1 0,-1-1 0,1 2 0,-3-3 0,3 3 0,-1-1 0,1-1 0,0 1 0,0-1 0,0-3 0,0 5 0,1-5 0,-1 6 0,1-5 0,-1 4 0,2-2 0,-2 1 0,2 0 0,-2-1 0,3-1 0,-3 1 0,2-2 0,-1 5 0,1-5 0,-2 5 0,3-8 0,-3 8 0,4-7 0,-4 7 0,4-8 0,-4 8 0,2-6 0,0 6 0,0-4 0,1 3 0,-1-1 0,0-1 0,-1 0 0,1 2 0,0-7 0,0 8 0,0-10 0,0 10 0,0-9 0,0 9 0,0-5 0,0 4 0,0-2 0,-1 2 0,2-2 0,0 1 0,-1 1 0,0-2 0,1 1 0,-2 0 0,3 0 0,-3 0 0,3 0 0,-1 0 0,1 1 0,-2 0 0,2 0 0,-1-2 0,2 2 0,-2-1 0,4-4 0,-4 5 0,6-11 0,-7 12 0,7-11 0,-7 11 0,5-8 0,-6 9 0,6-9 0,-6 8 0,6-8 0,-6 9 0,6-7 0,-5 7 0,6-9 0,-4 9 0,5-9 0,-5 9 0,4-8 0,-4 8 0,3-7 0,-4 8 0,5-8 0,-5 7 0,5-10 0,-4 10 0,8-10 0,-9 10 0,11-10 0,-11 9 0,14-9 0,-14 9 0,15-7 0,-16 7 0,12-4 0,-11 5 0,5-3 0,-4 3 0,3-2 0,-2 1 0,2 0 0,-2 0 0,3-1 0,-4 3 0,7-6 0,-7 7 0,7-7 0,-9 6 0,9-5 0,-9 4 0,8-4 0,-7 5 0,3-5 0,-1 3 0,-3-2 0,3 0 0,-3 2 0,3-4 0,-2 4 0,1-1 0,-1-1 0,2 3 0,-1-3 0,1 1 0,-2 0 0,0-2 0,1 3 0,0-1 0,0-1 0,1 1 0,-2 0 0,6-4 0,-5 5 0,10-12 0,-10 12 0,13-13 0,-14 12 0,14-14 0,-14 16 0,9-12 0,-9 14 0,4-9 0,-5 7 0,1-2 0,2-2 0,-3 4 0,4-3 0,-1 1 0,-1 1 0,3-2 0,-4 4 0,3 10 0,-3-5 0,0 10 0,-3-8 0,0 2 0,0-1 0,0 9 0,0-10 0,0 12 0,0-13 0,0 5 0,1-3 0,-1-2 0,2 5 0,-1-5 0,1 4 0,-1-2 0,3-2 0,-1 3 0,2-4 0,-2 3 0,2-1 0,-1 2 0,0-3 0,1 2 0,-2-2 0,1 1 0,0 1 0,-2-1 0,1 1 0,-1 0 0,0 0 0,2-1 0,0 0 0,2-1 0,0 0 0,0-3 0,0 1 0,0 0 0,9 1 0,-7-1 0,6 2 0,-11-4 0,-1 7 0,-5-1 0,0 1 0,-2-1 0,0-4 0,-1-1 0,-9-5 0,7 2 0,-4-1 0,-5-2 0,11 4 0,-23-4 0,24 3 0,-20-3 0,21 3 0,-19-2 0,18 3 0,-14-5 0,14 4 0,-11-5 0,12 5 0,-9-6 0,9 7 0,-5-6 0,5 5 0,0-1 0,-2-3 0,3 2 0,-3-2 0,1-1 0,2 3 0,-3-3 0,2 3 0,0 1 0,-2-3 0,2 3 0,-1-3 0,-1 3 0,2-1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8:44.3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681 0 24575,'0'16'0,"0"1"0,0-14 0,0 4 0,0 1 0,0-5 0,0 6 0,-2 2 0,0-4 0,-4 14 0,3-16 0,-9 31 0,9-26 0,-16 45 0,14-43 0,-19 50 0,19-50-984,-21 51 0,21-50 0,-21 47 0,20-49 0,-18 44 0,19-47 0,-17 40 0,17-40 0,-20 34 0,19-35 0,-22 26 0,22-28 1241,-16 15-257,18-17 983,-6 5 0,21-22 0,-7 10 0,10-15 0,-10 13 0,1-2 0,20-37 0,-15 29-492,18-43 1,0-1 491,-18 35-492,12-28 1,-2 4-193,-16 38-299,16-40 0,-16 40 0,11-37 0,-14 40 0,4-22 0,-5 25 0,0-11 0,0 12 0,-3-5 0,2 5 0,-7 16-983,6-8 983,-4 14 0,4-12 0,-5 26 0,3-18-984,-14 48 0,14-51 0,-8 23 0,2-2 0,5-20 0,-16 47 575,16-47 409,-13 36 0,15-40 951,-9 22-951,7-20 0,0 3 0,-1-4 0,5-7 0,-1-16 983,1 9 0,0-13 0,-1 16 0,-14 24 0,10-16 0,-11 18-97,12-18-886,3-2 0,-20 20 0,17-17 0,-33 28 0,31-30 0,-27 19 0,30-21 0,-12 5 0,30-23-984,-11 10 0,13-13 887,-9 11 97,-3 4 0,20-24 0,-17 18-984,34-38 0,-33 37 0,34-42 0,-36 42 0,28-39 0,-28 40 0,21-29 0,-22 32 0,14-22 245,-16 23 1722,8-14 0,-10 15 0,5-6 0,-6 6 0,6-8 0,-4 8 0,8-11 0,-8 11 0,5-4 0,0-3 0,-5 8-136,8-14-847,-9 13 0,4-11 0,-4 5 0,1-1 0,-3 4 0,-11 14 0,7-4 0,-11 9 0,-7 9 0,14-12-492,-20 25 0,0 3-492,17-22 0,-29 41 0,36-51 0,-23 28 0,18-22 0,-32 38 0,35-41 0,-14 15 0,4-1 0,12-15 0,-21 32 492,22-33-492,-15 30 370,15-30 1597,-11 22 0,13-24 0,-10 12 0,10-13 0,-6 6 0,4-6 0,0 1 0,-3 2 0,4-3 0,-3 3 0,2-2 0,-4 3 0,3-4 0,-1 2-847,-4 4-136,-3 3 0,3 0 0,-6 6 0,13-14 0,-9 11 0,8-12 0,-4 7 0,5-9 0,15-11 0,-9 5 0,13-10 0,-4 1 0,-7 8 0,30-32 0,-28 30 0,21-24 0,-26 29 0,22-21 0,-17 18 0,18-16 0,-25 22 0,6-2 0,-17 12 0,6-5 0,-5 3 0,-1 1 0,6-6 0,-21 20 0,19-20 0,-28 27 0,29-25 0,-29 23 0,29-22 0,-24 19 0,26-21 0,-10 8 0,6-5 0,6-3 0,-8 9 0,7-10 0,-3 7 0,2-4 0,1 0 0,-4 5 0,4-7 0,-5 7 0,6-9 0,-2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35.5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347 388 24575,'-9'5'0,"-1"0"0,7-4 0,-2 2 0,2-3 0,0 2 0,-7 2 0,7-1 0,-6 1 0,-5 2 0,9-3 0,-15 6 0,16-7 0,-10 8 0,9-7 0,-10 9 0,13-9 0,-8 3 0,9-6 0,2-8 0,2 3 0,5-11 0,-6 12 0,3-3 0,7-12 0,-7 14 0,20-32 0,-20 30 0,17-28 0,-18 30 0,9-17 0,-11 18 0,1-4 0,-3 4 0,0 0 0,2-2 0,-2 2 0,1-7 0,-1 6 0,0-5 0,0 6 0,0-3 0,0 4 0,-1-3 0,-1 3 0,0 0 0,-6 8 0,4-3 0,-8 11 0,8-9 0,-15 18 0,13-17 0,-9 12 0,-3 4 0,12-13 0,-29 34 0,28-33 0,-27 30 0,28-32 0,-21 27 0,23-27 0,-11 20 0,10-15 0,-2 0 0,1 0 0,3-10 0,-1 5 0,1-5 0,0 2 0,0-4 0,-3 1 0,3-1 0,0 1 0,-1-1 0,-4 1 0,3-1 0,-9 2 0,10-2 0,-4 1 0,11-8 0,-2 4 0,4-5 0,-2 3 0,-1 2 0,13-18 0,-10 14 0,19-31 0,-19 31 0,20-38 0,-20 36 0,9-16 0,-1 3 0,-10 14 0,15-25 0,-14 25 0,3-5 0,-5 11 0,-9 14 0,4-7 0,-3 8 0,-1-2 0,5-6 0,-4 8 0,7-12 0,1 1 0,4-6 0,-3 2 0,8-6 0,-8 4 0,12-12 0,-11 11 0,14-18 0,-15 18 0,13-20 0,-14 20 0,14-23 0,-13 22 0,6-15 0,-7 17 0,0-3 0,0 4 0,-2 1 0,2-3 0,-1 2 0,2-7 0,-2 7 0,1-6 0,-1 8 0,-1-3 0,0 0 0,0 1 0,-1-2 0,1 2 0,0 0 0,0-2 0,0 1 0,0-1 0,0 1 0,0 0 0,0 0 0,0 1 0,0-1 0,1-6 0,-1 4 0,4-16 0,-4 17 0,3-11 0,-3 8 0,1 4 0,-1-4 0,4 19 0,-4-8 0,4 11 0,-3-9 0,2-1 0,4 6 0,-4-6 0,9 5 0,-10-7 0,7 3 0,-6-5 0,1 2 0,-2 1 0,1-2 0,4 12 0,-4-9 0,12 22 0,-11-19 0,12 28 0,-13-26 0,14 30 0,-15-31 0,15 27 0,-16-29 0,12 19 0,-11-20 0,4 7 0,1 0 0,-4-8 0,12 19 0,-10-19 0,14 16 0,-16-15 0,17 11 0,-15-12 0,16 10 0,-15-11 0,14 9 0,-9-6 0,0 2 0,1 1 0,-10-5 0,6 5 0,-4-6 0,3 7 0,-5-7 0,6 6 0,-5-5 0,10 7 0,-9-8 0,14 10 0,-13-10 0,14 11 0,-16-10 0,14 9 0,-14-10 0,10 9 0,-9-8 0,7 6 0,-8-8 0,10 6 0,-8-6 0,14 5 0,-14-5 0,15 4 0,-15-4 0,12 2 0,-13-2 0,5 1 0,-6-2 0,1 0 0,0 0 0,-1-1 0,-11-3 0,5 0 0,-9-1 0,8 1 0,2 2 0,-9-6 0,8 4 0,-18-15 0,16 13 0,-10-11 0,13 14 0,-11-13 0,8 12 0,-4-9 0,-1 1 0,7 5 0,-14-15 0,12 15 0,-13-15 0,15 16 0,-17-15 0,17 17 0,-17-13 0,16 13 0,-16-10 0,15 10 0,-20-8 0,19 8 0,-26-7 0,25 7 0,-25-6 0,25 8 0,-19-5 0,22 6 0,-7-2 0,8 2 0,1-1 0,1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39:38.1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292 346 24575,'6'7'0,"0"-2"0,-3-1 0,-2-2 0,3 2 0,-3-1 0,1-1 0,0 3 0,0-2 0,1 1 0,-1-1 0,5 3 0,-6-3 0,8 4 0,-8-4 0,6 6 0,-5-6 0,5 9 0,-4-8 0,5 8 0,-5-8 0,3 5 0,-3-6 0,1 3 0,-2-3 0,0 1 0,0-1 0,0 1 0,-1 0 0,0 2 0,0-3 0,0 3 0,0-3 0,0 1 0,-4-16 0,3 9 0,-5-11 0,5 10 0,-6-10 0,-1-6 0,-1 1 0,-3-10 0,9 22-3277,-11-29 0,10 27 0,-16-37 2260,15 36-1388,-16-36 2405,15 39-275,-12-30 275,14 31 3276,-8-15-3108,9 17 3108,-2-3-2165,3 5 2165,1-1-1635,0-2-861,0 1-780,0-1 0,0 0 0,0 2 0,0-5 0,0 4 0,0-3 0,0 4 0,-1-2 0,0 2 0,-1-3 0,0 4 0,0-1 0,-3 3 0,1-2 0,-1 1 0,1 1 0,-1-1 0,0 1 0,-7-1 0,8 0 0,-13-1 0,12 2 0,-9-2 0,10 1 0,-8-2 0,8 2 0,-13-2 0,12 1 0,-16 0 0,16 0 0,-15 0 0,14 2 0,-14-1 0,15 1 0,-13 0 0,13 0 0,-9 0 0,10 0 0,-2-2 0,10-4 0,-1 3 0,4-3 0,-5 3 0,0 3 0,10-7 0,-7 6 0,9-5 0,-12 6 0,7-1 0,-6-1 0,8 1 0,-8 0 0,8 0 0,-8 0 0,13-1 0,-12 1 0,14-2 0,-14 2 0,15-2 0,-14 3 0,14-3 0,-15 2 0,15-2 0,-14 2 0,12-1 0,-13 2 0,7-1 0,-8 1 0,2 0 0,-1 0 0,-1 0 0,2 0 0,-2 0 0,2 0 0,-1 0 0,0 0 0,2 0 0,-3 0 0,2 0 0,-1 1 0,-1-1 0,2 1 0,-2-1 0,2 0 0,-1 0 0,-6 7 0,1-4 0,-6 5 0,2-4 0,2-2 0,-3 4 0,3-4-820,-6 7 1,7-7 0,-3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1:06.5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93 24575,'10'4'0,"1"0"0,-8-3 0,2 0 0,3 4 0,-5-4 0,4 5 0,-2-3 0,-2 0 0,8 8 0,-9-7 0,9 8 0,-9-9 0,7 7 0,-6-8 0,3 5 0,-3-5 0,0 2 0,0-3 0,-1 1 0,2 1 0,0 0 0,-2-1 0,1 1 0,4 3 0,-4-4 0,9 9 0,-8-8 0,9 8 0,-10-7 0,11 4 0,-11-5 0,7 3 0,-8-4 0,5 3 0,-4-3 0,7 9 0,-7-7 0,12 13 0,-12-12 0,11 14 0,-12-14 0,7 12 0,-8-13 0,5 8 0,-6-9 0,5 3 0,-4-3 0,3 2 0,-3-1 0,6 7 0,-5-7 0,9 17 0,-8-16 0,6 16 0,-7-17 0,4 12 0,-4-12 0,2 7 0,-3-10 0,4 7 0,-2-6 0,8 11 0,-7-10 0,9 12 0,-10-11 0,8 8 0,-10-9 0,7 7 0,-6-8 0,2 5 0,-2-7 0,0 5 0,0-3 0,3 5 0,-3-3 0,8 6 0,-8-7 0,9 10 0,-7-11 0,3 6 0,-5-5 0,1 0 0,-1 0 0,1-1 0,-1 1 0,1 0 0,-1-1 0,-1-10 0,0 5 0,-3-9 0,2 8 0,0 2 0,2-11 0,-2 8 0,1-7 0,-1 9 0,0-1 0,0 0 0,-1-4 0,1 5 0,-3-7 0,3 7 0,-2-7 0,1 7 0,0-8 0,1 6 0,0-6 0,0 7 0,-1-6 0,1 7 0,-2-3 0,2 3 0,-1 1 0,-2-2 0,0 1 0,1-1 0,-1 2 0,3-2 0,-2 1 0,1-2 0,-1 3 0,2-2 0,-4-1 0,2 1 0,0-2 0,-2 0 0,3 3 0,-3-5 0,2 5 0,-2-5 0,3 5 0,-3 0 0,3 0 0,-2-2 0,1 3 0,0-5 0,-1 5 0,0-4 0,1 3 0,-1-1 0,0 1 0,-1-3 0,2 3 0,-3-6 0,2 7 0,-4-8 0,4 7 0,-4-6 0,4 5 0,-2-3 0,4 4 0,-5-3 0,5 3 0,-6-3 0,4 4 0,-4-6 0,5 6 0,-3-3 0,0-2 0,3 5 0,-8-9 0,5 4 0,-2 1 0,0-3 0,4 7 0,-5-6 0,6 4 0,-6-3 0,7 4 0,-8-3 0,7 4 0,-4-3 0,3 4 0,-3-6 0,2 5 0,-3-4 0,4 3 0,-2-1 0,3 2 0,-2-1 0,0-1 0,0 3 0,0-3 0,-3 0 0,5 1 0,-10-4 0,11 4 0,-6-1 0,2-2 0,1 5 0,-7-9 0,1 3 0,1 0 0,-6-5 0,11 10 0,-10-9 0,9 9 0,-7-6 0,9 7 0,-4-4 0,5 5 0,0-2 0,-3-1 0,5 0 0,-5-1 0,1 1 0,2 0 0,-7-2 0,8 2 0,-7-2 0,6 2 0,-4-2 0,3 4 0,-1-3 0,8 16 0,-4-8 0,7 8 0,-4-6 0,0-4 0,4 9 0,-3-8-820,11 13 1,-11-12 0,7 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1:33.35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202 480 24575,'-12'-4'0,"3"1"0,6 1 0,1 0 0,-3 1 0,3-2 0,-3 0 0,2 2 0,1-1 0,-2-1 0,-3-2 0,2 1 0,0-1 0,-11-9 0,12 8 0,-21-14 0,21 16 0,-16-13 0,14 13 0,-11-13 0,15 14 0,-9-9 0,10 9 0,-6-5 0,6 5 0,-4-6 0,3 6 0,-3-9 0,4 8 0,-4-9 0,4 9 0,-1-5 0,2 6 0,-1-4 0,0 3 0,0-4 0,1 5 0,0-8 0,0 7 0,1-11 0,0 11 0,2-17 0,-2 15 0,3-15 0,-3 17 0,4-11 0,-5 11 0,4-6 0,-4 7 0,2-2 0,0 3 0,1-3 0,-1 2 0,2-4 0,-2 4 0,3-6 0,-5 6 0,6-7 0,-5 7 0,6-8 0,-5 9 0,6-9 0,-4 9 0,3-5 0,-4 4 0,3-2 0,-2 3 0,1-1 0,-3 2 0,2-3 0,-1 2 0,2-1 0,-2 2 0,2-1 0,-2 2 0,1-1 0,0 1 0,0 0 0,0 0 0,0-2 0,-1 2 0,1-1 0,1 1 0,2-1 0,-4 1 0,8-3 0,-7 3 0,8-3 0,-8 2 0,6-1 0,-7 2 0,3 0 0,-3 0 0,3-1 0,-3 0 0,5 0 0,-5 0 0,4 1 0,-4-1 0,6-1 0,-5 2 0,4-1 0,-5 1 0,5-1 0,-5 1 0,2-2 0,-1 2 0,-1 0 0,2 0 0,-2 0 0,1 0 0,-1 0 0,2 0 0,1 0 0,-2 0 0,2 2 0,-3-2 0,1 1 0,0-1 0,-1 1 0,2 0 0,-2 1 0,3 0 0,-2-2 0,7 4 0,-4-4 0,6 4 0,-8-4 0,9 3 0,-10-2 0,9 4 0,-9-5 0,5 3 0,-5-1 0,3-1 0,-5 2 0,7-2 0,-6 0 0,9 2 0,-8-2 0,4 2 0,-5-2 0,1 0 0,0 0 0,-1-1 0,1 4 0,0-2 0,-2 0 0,2 0 0,0-1 0,-1 1 0,1-1 0,-2 2 0,1-1 0,1 2 0,-1-2 0,2 2 0,-2-3 0,2 3 0,-3-2 0,2 1 0,-2 0 0,2-3 0,-2 5 0,1-3 0,-1 1 0,1 0 0,-1-1 0,3 2 0,-2-1 0,-1 1 0,2-2 0,-1 2 0,1-1 0,2 3 0,-3-4 0,5 4 0,-6-4 0,4 5 0,-5-4 0,6 4 0,-5-3 0,4 1 0,-5-2 0,3 1 0,-2-2 0,1 1 0,-1 0 0,2-1 0,-2 1 0,1-1 0,0 1 0,-1 2 0,0-2 0,0 0 0,-1 1 0,2-3 0,0 4 0,-1-2 0,2 2 0,-2-2 0,3 2 0,-4-1 0,3 3 0,-1-5 0,0 4 0,-2-4 0,4 7 0,-3-5 0,3 4 0,-3-3 0,1 1 0,-1-4 0,0 4 0,-2-3 0,3 2 0,-3-1 0,2-1 0,-2 2 0,2-3 0,-1 2 0,-1 0 0,1-1 0,-1 2 0,0-1 0,0 0 0,0 0 0,0-1 0,0 4 0,0 0 0,0-1 0,1 3 0,0-6 0,0 3 0,-1-4 0,0 4 0,-1-4 0,0 5 0,0-5 0,0 4 0,1-2 0,-3 1 0,2 0 0,-1 0 0,0-1 0,2 0 0,-3-2 0,2 2 0,-1-1 0,-1 2 0,2-3 0,-4 3 0,5-2 0,-6 3 0,4-3 0,-5 4 0,6-4 0,-5 5 0,5-4 0,-8 6 0,8-6 0,-6 5 0,5-7 0,-2 4 0,3-5 0,-2 2 0,2 1 0,-2-3 0,1 5 0,0-4 0,0 1 0,-1 1 0,1-1 0,-3 3 0,4-3 0,-3 3 0,1-5 0,-1 5 0,2-4 0,-2 4 0,3-3 0,-3 0 0,3 0 0,-2 0 0,1 0 0,-1-1 0,0 1 0,1 0 0,-1-1 0,-1 2 0,1-2 0,-2 1 0,2 0 0,-2-1 0,2 1 0,-2 0 0,2-1 0,-3 2 0,2-1 0,-4 1 0,5-1 0,-6 2 0,6-3 0,-4 1 0,5-2 0,-4 1 0,4-1 0,-6 0 0,5-1 0,-5 2 0,3-1 0,-3-1 0,4 1 0,-2 0 0,2-1 0,-3 3 0,4-3 0,-4 1 0,4-1 0,-3 0 0,2 0 0,-4-1 0,3 1 0,-3-3 0,4 3 0,-5-2 0,6 2 0,-4-3 0,3 3 0,-3-2 0,4 1 0,-7-3 0,6 3 0,-10-7 0,10 7 0,-12-7 0,12 6 0,-12-4 0,13 3 0,-10-2 0,10 3 0,-9-4 0,8 6 0,-9-8 0,9 6 0,-11-7 0,11 8 0,-13-9 0,12 7 0,-13-7 0,12 6 0,-9-5 0,10 5 0,-8-6 0,10 6 0,-12-9 0,12 10 0,-5-5 0,-1 1 0,-1-5 0,0 2 0,1-6 0,6 13 0,-1-8 0,3 8 0,-5-10 0,5 7 0,-5-8 0,5 9 0,-2-9 0,2 10 0,0-10 0,1 10 0,0-7 0,0 8 0,0-8 0,0 7 0,0-8 0,0 6 0,0-6 0,0 8 0,0-2 0,0 3 0,0-1 0,0 0 0,0 0 0,1 1 0,0-2 0,0 2 0,0-6 0,-1 6 0,3-8 0,-3 8 0,2-11 0,-1 9 0,1-10 0,-2 11 0,4-11 0,-4 10 0,5-10 0,-4 11 0,4-14 0,-2 12 0,3-12 0,-5 14 0,4-9 0,-4 9 0,2-3 0,-1 4 0,-1 0 0,2 0 0,-13 6 0,9-2 0,-10 7 0,7-1 0,1-3 0,-9 13 0,9-11 0,-8 10 0,10-13 0,-7 10 0,6-9 0,-7 12 0,8-12 0,-5 8 0,5-9 0,-2 7 0,1-6 0,0 7 0,0-8 0,1 7 0,1-6 0,-1 9 0,0-9 0,0 8 0,1-8 0,0 4 0,0-5 0,0 1 0,0-1 0,0 1 0,0 0 0,1 0 0,0 0 0,1 1 0,-2-1 0,4 7 0,-4-6 0,6 10 0,-5-11 0,5 8 0,-5-8 0,3 6 0,-3-6 0,3 5 0,-3-6 0,2 6 0,-2-6 0,3 6 0,-4-5 0,5 7 0,-3-6 0,1 6 0,0-8 0,1 8 0,-1-9 0,2 9 0,-2-8 0,4 6 0,-3-6 0,5 5 0,-5-4 0,6 1 0,-7-2 0,6 3 0,-7-4 0,1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2:50.1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237 0 24575,'-9'5'0,"3"-1"0,3-3 0,0 2 0,-1-3 0,-7 5 0,7-4 0,-5 2 0,7-3 0,-2 1 0,0 0 0,-1 1 0,2-1 0,-1 2 0,-1-2 0,1 0 0,-2 2 0,3-3 0,-5 2 0,5-2 0,-1 3 0,1-2 0,1 1 0,-3 0 0,2-2 0,-2 5 0,2-5 0,0 5 0,-2-3 0,4 1 0,-6 2 0,5-2 0,-4 2 0,3-4 0,-5 5 0,6-4 0,-4 2 0,1 0 0,1-3 0,-6 6 0,7-5 0,-5 4 0,5-5 0,-2 4 0,4-3 0,-4 3 0,3 0 0,-2-1 0,3-1 0,-1 0 0,1 1 0,1-1 0,-1 1 0,-1 0 0,2-1 0,-1 1 0,1-1 0,0 2 0,0-2 0,-1 2 0,0-3 0,0 2 0,1 0 0,-1-1 0,1 1 0,-1-1 0,-1 2 0,2-2 0,-1 0 0,1 1 0,-1-1 0,0 2 0,0-2 0,1 1 0,0-1 0,0 2 0,0-2 0,0 2 0,0-3 0,0 3 0,0-2 0,0 2 0,0-2 0,1 0 0,0 1 0,0-1 0,-1 3 0,0-3 0,0 5 0,0-5 0,0 4 0,0-4 0,0 2 0,0-2 0,0 2 0,0-3 0,0 3 0,0-2 0,1 2 0,-1-2 0,2 0 0,-2 1 0,0 0 0,0 0 0,0 0 0,1-1 0,-1 0 0,2 2 0,-1-2 0,1 0 0,-1 1 0,2-2 0,0 2 0,-1-2 0,1 0 0,0 2 0,-1-2 0,2 0 0,-2 1 0,1-1 0,-1 2 0,2-2 0,-1 0 0,0 0 0,1 1 0,-1-2 0,1 4 0,-1-5 0,-1 5 0,1-4 0,0 4 0,-1-2 0,1 2 0,-1-2 0,1 2 0,0-3 0,-1 2 0,1 0 0,0 0 0,-1-2 0,1 3 0,0-5 0,-1 6 0,1-4 0,0 4 0,-2-3 0,3 2 0,-4-3 0,5 3 0,-5-2 0,5 3 0,-3-4 0,2 4 0,-2-6 0,1 5 0,0-4 0,-1 3 0,1 0 0,1 0 0,0-2 0,1 3 0,-2-3 0,4 2 0,-5-2 0,8 3 0,-6-4 0,3 3 0,-4-3 0,3 3 0,-3-4 0,6 5 0,-6-3 0,6 1 0,-5 0 0,3-1 0,-3 0 0,0 0 0,-2-1 0,1 2 0,1-1 0,-1 0 0,0 0 0,1-2 0,0 3 0,-1-2 0,4 2 0,-4-2 0,5 2 0,-5-2 0,6 3 0,-5-3 0,5 4 0,-5-5 0,4 4 0,-5-4 0,6 3 0,-6-2 0,6 2 0,-6-3 0,5 4 0,-5-4 0,4 4 0,-4-4 0,5 2 0,-5-1 0,3 1 0,-3-2 0,2 2 0,-2-1 0,3 1 0,-4-1 0,3 1 0,-1-1 0,-1 0 0,2-1 0,-1 1 0,-1 0 0,0 1 0,1-1 0,-1 2 0,2-3 0,-1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3:00.0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739 423 24575,'-54'39'0,"10"-9"0,40-26 0,2-3 0,-1 2 0,-5 3 0,6-2 0,-11 9 0,10-10 0,-9 6 0,9-8 0,-1 3 0,1-2 0,1 0 0,-3 0 0,2 0 0,-1 0 0,-3 3 0,3-2 0,-11 4 0,12-4 0,-13 3 0,13-3 0,-10 2 0,10-3 0,-9 4 0,9-3 0,-5 3 0,5-4 0,-1 3 0,1-5 0,1 5 0,-1-4 0,-1 4 0,1-3 0,-1 2 0,1-3 0,0 3 0,0-2 0,-1 2 0,1-2 0,-1 1 0,2-1 0,-4 3 0,4-2 0,-4 3 0,4-3 0,-5 3 0,6-3 0,-9 3 0,9-3 0,-7 2 0,7-3 0,-4 2 0,4-1 0,-2-2 0,-2 0 0,2-1 0,-3 1 0,3 0 0,0 0 0,-6 0 0,5-1 0,-3 1 0,4-1 0,0 0 0,-2 0 0,2-1 0,-2 1 0,1-1 0,1 1 0,-2-2 0,2 2 0,-1-2 0,0 0 0,2 0 0,-2-1 0,2 2 0,-2-1 0,0 1 0,1-1 0,-2 2 0,2-3 0,-1 3 0,0-2 0,1 2 0,-1-3 0,0 2 0,1-1 0,0 0 0,0 1 0,0-2 0,-1 1 0,1-1 0,-1 1 0,2 0 0,-2 1 0,1-2 0,-1 1 0,1 0 0,-1 0 0,0 0 0,-1 1 0,2-1 0,-5 0 0,5 1 0,-7 0 0,7 1 0,-5 0 0,5 0 0,-1-1 0,-1-1 0,3 1 0,-3 0 0,1 1 0,0-2 0,-1 1 0,-4-2 0,4 2 0,-6-1 0,7 1 0,-6-2 0,7 2 0,-5-2 0,5 3 0,-2-3 0,2 2 0,-2-2 0,2 2 0,-2-3 0,2 4 0,-1-2 0,0 0 0,1 1 0,1-3 0,-2 1 0,2 0 0,-2 0 0,3 0 0,-3 0 0,2 1 0,-1-1 0,0 1 0,1-2 0,0 2 0,0-2 0,1 0 0,-1 1 0,1-2 0,-1 3 0,2-2 0,-2 0 0,2 1 0,-1-2 0,1 2 0,-1 0 0,1-1 0,-1 1 0,0-2 0,0 2 0,1 0 0,-1-1 0,1 1 0,-2-2 0,2 2 0,0-2 0,0 3 0,0-2 0,0 0 0,0 1 0,0-2 0,0 2 0,0 0 0,0-1 0,0 1 0,0-2 0,0 2 0,2-3 0,-2 3 0,1-3 0,-1 3 0,1-2 0,-1 3 0,2-2 0,-1 0 0,-1 1 0,1-2 0,0 3 0,0-2 0,0 0 0,-1 1 0,1-2 0,-1 2 0,2-1 0,-2 1 0,1-3 0,-1 3 0,2-2 0,-1 1 0,0 1 0,0-2 0,-1 2 0,1 0 0,-1-1 0,2 1 0,-2-2 0,2 2 0,-1 0 0,1-1 0,-1 1 0,2-2 0,0 3 0,-1-5 0,1 5 0,0-6 0,-2 5 0,1-2 0,-1 2 0,1 0 0,-2-1 0,2-1 0,-1 2 0,-1-1 0,2 1 0,-1-2 0,1 1 0,-1 0 0,2-4 0,-1 4 0,1-6 0,-1 6 0,2-4 0,-3 5 0,1-4 0,-1 3 0,1-3 0,-2 4 0,3-3 0,-3 3 0,2-3 0,-1 3 0,1-4 0,-2 4 0,3-6 0,-3 6 0,2-5 0,0 6 0,-1-5 0,2 6 0,-3-5 0,2 3 0,0-2 0,-1 1 0,2-1 0,-2 2 0,2-2 0,-2 3 0,3-4 0,-3 4 0,3-4 0,-2 4 0,1-3 0,-1 3 0,4-3 0,-4 3 0,4-4 0,-5 3 0,3-1 0,-3 2 0,5-2 0,-5 1 0,6-2 0,-5 3 0,4-2 0,-4 2 0,4-2 0,-6 2 0,5 0 0,-2 0 0,0 1 0,2-1 0,-2 0 0,0 2 0,1-3 0,-1 3 0,1-2 0,0 1 0,-1 0 0,2 0 0,-2 1 0,1-1 0,-1 1 0,0-1 0,2 0 0,-2 0 0,6 0 0,-5 1 0,9-2 0,-9 2 0,7-1 0,-8 1 0,5-1 0,-4 1 0,6-1 0,-7 0 0,7 0 0,-7 1 0,5 0 0,-5 0 0,0 0 0,1 0 0,2 0 0,-2 0 0,3 0 0,-3 0 0,4 0 0,-4 0 0,6 0 0,-5 0 0,5 0 0,-5 0 0,1 0 0,-3 0 0,1 0 0,0 0 0,0 1 0,0 0 0,0 0 0,-1-1 0,1 0 0,1 0 0,-2 0 0,1 1 0,-1-1 0,2 1 0,0-1 0,0 0 0,2 2 0,-4-2 0,6 2 0,-6-2 0,5 3 0,-5-3 0,2 1 0,-2-1 0,3 1 0,-3-1 0,2 3 0,-1-3 0,-1 2 0,1 0 0,-2 0 0,2 0 0,-1 0 0,1-1 0,0 1 0,-1 0 0,0-1 0,0 2 0,1-2 0,-1 2 0,1-2 0,-2 1 0,1 1 0,1-2 0,-1 2 0,2-2 0,-2 0 0,0 2 0,1-2 0,-2 2 0,3-2 0,-4 2 0,3-2 0,0 2 0,-1-1 0,1-1 0,0 2 0,-1-2 0,0 1 0,0 1 0,0 0 0,-1-1 0,1 1 0,1-2 0,-1 1 0,0 0 0,0 0 0,0 1 0,-1-1 0,1 1 0,0-1 0,-1 1 0,1-1 0,1 2 0,-1-2 0,3 2 0,-4-2 0,5 3 0,-5-4 0,3 3 0,-2-3 0,-1 3 0,1-1 0,1 0 0,-2 0 0,2 1 0,-3-2 0,3 3 0,-3-2 0,3 1 0,-3-2 0,2 3 0,-2-2 0,3 4 0,-3-4 0,3 4 0,-2-4 0,1 7 0,-2-7 0,4 9 0,-5-8 0,2 4 0,-2-5 0,2 3 0,-2-3 0,2 3 0,-1-4 0,1 4 0,-2-3 0,3 4 0,-3-3 0,1 3 0,-1-4 0,1 4 0,0-4 0,1 5 0,-2-5 0,2 7 0,-1-7 0,0 6 0,0-6 0,-1 5 0,2-6 0,-2 2 0,0 0 0,0-1 0,0 2 0,0-3 0,1 2 0,-1 0 0,1-1 0,-1 1 0,0-1 0,1 2 0,0-2 0,0 0 0,-1 1 0,0 0 0,0 0 0,0 0 0,0-1 0,0 1 0,0 0 0,0 0 0,0 0 0,0 0 0,0-1 0,0 1 0,0 0 0,-1-1 0,0 5 0,-1-6 0,1 11 0,-2-9 0,0 6 0,0-4 0,1 0 0,0-2 0,-1 3 0,2-4 0,-4 6 0,4-4 0,-5 4 0,5-4 0,-7 7 0,7-8 0,-7 7 0,6-7 0,-4 4 0,4-5 0,-5 5 0,4-4 0,-4 3 0,5-5 0,-4 5 0,4-4 0,-7 7 0,6-9 0,-6 9 0,6-7 0,-5 4 0,6-4 0,-6 1 0,5-2 0,-4 3 0,4-5 0,-1 3 0,1-1 0,1 0 0,-2 0 0,1 0 0,-1 0 0,0 0 0,2 1 0,-4-1 0,5 1 0,-6-1 0,5 1 0,-4-1 0,3 0 0,-1 0 0,1-1 0,-1 1 0,1 0 0,0-1 0,-1 1 0,1-1 0,-1 1 0,0-1 0,1 2 0,-1-3 0,0 3 0,1-2 0,-1 1 0,0 1 0,1-3 0,-3 4 0,2-3 0,-3 2 0,3-2 0,0 1 0,0-1 0,1 1 0,-1-1 0,0 1 0,1 0 0,-2-2 0,2 1 0,0 1 0,-1-2 0,1 2 0,-2-2 0,0 3 0,1-3 0,0 1 0,0-1 0,2 0 0,-4 1 0,3-1 0,0 2 0,-1-2 0,1 0 0,-2 0 0,2 0 0,-2 0 0,2 0 0,-3 0 0,4 0 0,-2 0 0,0 0 0,1 0 0,-2 0 0,2 0 0,-1 0 0,0 0 0,1 0 0,-2 0 0,2 0 0,-1 0 0,0 0 0,1 0 0,-2 0 0,2-2 0,-1 2 0,-1-2 0,2 2 0,-3-2 0,3 2 0,-2-1 0,2 1 0,-3-1 0,3 1 0,-3-1 0,3 0 0,-3-1 0,3 2 0,-4-2 0,4 1 0,-2-1 0,2 1 0,1-1 0,-2 0 0,0 0 0,-1 0 0,-2-2 0,3 2 0,-2-1 0,3 3 0,1-3 0,-2 2 0,1-1 0,-1 0 0,1 1 0,-1-1 0,1 0 0,0 1 0,0-2 0,-1 2 0,1-2 0,-1 2 0,1-2 0,0 1 0,0 0 0,-1-1 0,1 2 0,0-2 0,1 0 0,-1 1 0,-1-2 0,1 2 0,-1-2 0,1 2 0,1-1 0,-1 1 0,0-1 0,1 1 0,0-2 0,0 1 0,0-1 0,0 2 0,-1-1 0,0-1 0,1 3 0,0-4 0,0 3 0,0-1 0,-2-1 0,3 1 0,-3 0 0,2 0 0,0 1 0,-1-2 0,0 2 0,1-1 0,-2 0 0,1 1 0,-1-3 0,1 5 0,1-4 0,-2 2 0,2-1 0,-3 0 0,5 0 0,-5 2 0,4-3 0,-4 3 0,4-2 0,-4 3 0,2 3 0,-1-1 0,1 4 0,1-5 0,0 4 0,2-2 0,-4 5 0,4-4 0,-3 4 0,3-5 0,0 0 0,0 1 0,1 0 0,0 0 0,1 0 0,-2-1 0,3 0 0,-2 1 0,1-1 0,0 0 0,-1 1 0,1 0 0,0-2 0,0 2 0,0-1 0,0 0 0,0 0 0,0 1 0,0-2 0,1 1 0,0-1 0,-1 1 0,1-1 0,0 1 0,-1 0 0,1-1 0,-1 1 0,2-2 0,-1 1 0,1 0 0,-1 0 0,-1 1 0,2-2 0,-1 1 0,1 0 0,-2 0 0,1 1 0,1-2 0,-1 2 0,1-2 0,-2 2 0,2-2 0,-1 1 0,1 0 0,0 0 0,-1 0 0,3 1 0,-3-3 0,2 4 0,-2-4 0,-1 2 0,2 0 0,-1 0 0,1 0 0,0 0 0,-1-1 0,3 2 0,-2 0 0,4-1 0,-4-1 0,2 2 0,-3-3 0,2 3 0,-2-2 0,3 2 0,-2-1 0,2 0 0,-3 0 0,1 0 0,-1-1 0,1 2 0,-1-1 0,3 1 0,-4-2 0,5 3 0,-5-4 0,2 4 0,-1-3 0,0 2 0,0-1 0,0 0 0,1 0 0,1-1 0,-2 1 0,3-1 0,-3-1 0,4 1 0,-4-1 0,4 1 0,-4-1 0,6 0 0,-6 0 0,6 1 0,-6 0 0,6 0 0,-6-1 0,6 0 0,-6 0 0,4 0 0,-3 0 0,4 0 0,-4 0 0,5 1 0,-5-1 0,4 1 0,-5-1 0,6-1 0,-5 0 0,5-2 0,-5 2 0,5-1 0,-5 1 0,7-1 0,-7 2 0,6-3 0,-7 2 0,6-2 0,-6 2 0,4-3 0,-4 3 0,3-5 0,-3 4 0,7-6 0,-6 7 0,9-10 0,-10 9 0,12-14 0,-12 13 0,11-14 0,-11 14 0,4-10 0,-4 9 0,1-5 0,-2 5 0,-1-3 0,-1 4 0,0-3 0,0 3 0,1-6 0,-1 4 0,3-6 0,-3 6 0,1-5 0,-1 5 0,1-7 0,0 7 0,0-6 0,0 9 0,-1-4 0,1 4 0,-1-1 0,0-2 0,0 2 0,0-1 0,0 1 0,0 0 0,0-2 0,0 2 0,0-1 0,-1 1 0,-4 3 0,0-1 0,-1 5 0,-32 13 0,26-10 0,-27 10 0,35-15 0,-13 5 0,11-3 0,-13 5 0,15-7 0,-5 5 0,6-6 0,-2 6 0,2-6 0,-3 6 0,3-4 0,-4 5 0,4-6 0,-4 6 0,3-7 0,-7 7 0,7-7 0,-7 3 0,7-3 0,-4 1 0,4-1 0,9-9 0,-2 5 0,6-7 0,3 2 0,-10 4 0,31-24 0,-23 21 0,23-20 0,-26 25 0,20-15 0,-19 13 0,16-12 0,-19 12 0,3-4 0,-8 5 0,4 1 0,-3-2 0,1 2 0,0-2 0,0-2 0,-1 2 0,3-6 0,-4 6 0,5-10 0,-4 10 0,2-13 0,-1 13 0,-1-15 0,0 15 0,-1-14 0,0 14 0,0-11 0,0 11 0,-1-12 0,-1 12 0,0-15 0,-1 12 0,2-10 0,-1 11 0,1-4 0,1 6 0,0-1 0,6 10 0,0 0 0,2 2-3277,26 37 0,-24-31 3047,21 29 230,-26-36 0,-3-3 0,7 14 0,-7-11 0,4 12 0,-6-14 0,1 1 0,-2-15 0,0 5 0,-1-7 0,-2 4 0,4 4 3276,-3-4 0,0-7-3044,2 9-232,-9-25 0,9 24 0,-11-27 0,11 28 0,-10-25 0,7 19 0,-1-6 0,1 8 0,4 7 0,-2-3 0,0 4 0,1-2 0,-5 1 0,4-1 0,-4 1 0,5 0 0,-1 2 0,-1-3 0,1 1 0,-2-1 0,1 2 0,-2-5 0,2 5 0,-4-8 0,5 7 0,-4-4 0,5 4 0,-4-2 0,5 2 0,-5-2 0,3 2 0,-2-2 0,1 4 0,2-3 0,-1 2 0,0-2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2:43:08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220 233 24575,'-1'-1'0,"0"0"0,1-2 0,0 0 0,0 1 0,2-3 0,-2 2 0,4-1 0,-3 1 0,1 1 0,3-4 0,-3 4 0,4-4 0,-3 6 0,1-3 0,-2 3 0,2 0 0,-1 0 0,3 3 0,-3-3 0,2 5 0,-3-4 0,0 6 0,-2-3 0,3 6 0,-3-6 0,0 9 0,0-10 0,-5 10 0,2-9 0,-5 5 0,3-7 0,-6 3 0,6-5 0,-7 1 0,7-1 0,-9-3 0,10 2 0,-11-7 0,11 5 0,-4-5 0,6 5 0,-5-8 0,5 7 0,-7-11 0,7 11 0,-5-8 0,6 9 0,0-3 0,1 3 0,0-4 0,1 3 0,3-7 0,-1 7 0,6-10 0,-5 11 0,11-10 0,-11 12 0,6-6 0,1 3 0,5-1 0,-2 0 0,5 2 0,-15 3 0,7 2 0,-9 0 0,6 8 0,-7-6 0,3 15 0,-4-14 0,0 8 0,0-8 0,0 0 0,0-2 0,-2 0 0,2 2 0,-2-2 0,1 2 0,-6 6 0,6-6 0,-17 15 0,14-16 0,-24 13 0,22-15 0,-27 9 0,27-10 0,-22 4 0,23-5 0,-16-3 0,16 3 0,-12-8 0,13 5 0,-8-10 0,9 9 0,-3-13 0,6 12 0,-1-7 0,1-3 0,0 9 0,0-20 0,0 20 0,5-24 0,2 13 0,0-4 0,6 1 0,-10 16 0,50 12 0,-39-2 0,44 22 0,-53-21 0,16 18 0,-17-20 0,10 19 0,-11-19 0,3 13 0,-6-13 0,1 6 0,-1-8 0,-5 9 0,3-8 0,-10 9 0,7-11 0,-10 6 0,10-7 0,-13 4 0,13-4 0,-20 1 0,18-2 0,-29-2 0,29 1 0,-33-7 0,33 7 0,-26-12 0,29 10 0,-12-5 0,15 6 0,-3-1 0,2 0 0,0 2 0,2-1 0,-3 0 0,3 0 0,-4-9 0,4 6 0,0-19 0,0 18 0,10-24 0,-9 24 0,15-15 0,-12 17 0,12-3 0,-10 6 0,14-1 0,-14 2 0,25 8 0,-24-5 0,32 18 0,-31-17 0,22 20 0,-25-20 0,13 21 0,-14-19 0,6 20 0,-8-21 0,-1 18 0,-1-18 0,-7 13 0,5-14 0,-15 11 0,13-12 0,-19 8 0,18-9 0,-17 4 0,18-5 0,-19 1 0,14-3 0,-11-2 0,15 1 0,-5-6 0,8 5 0,-7-12 0,8 10 0,-8-21 0,7 20 0,-2-25 0,3 25 0,6-25 0,-3 25 0,16-21 0,-12 22 0,27-15 0,-26 17 0,35-6 0,-35 8 0,17 0 0,-7 6 0,-9-3 0,15 13 0,-16 2 0,2-2 0,-4 14 0,-5-22 0,1 10 0,-1-15 0,0 1 0,0-1 0,-1 2 0,1-1 0,-1 1 0,0-2 0,0 1 0,0-1 0,1 2 0,-1-1 0,1 0 0,-6 10 0,3-8 0,-11 16 0,9-18 0,-23 14 0,21-15 0,-12 6 0,-1-6 0,14-1 0,-28 1 0,17-7 0,-4 3 0,6-9 0,11 9 0,-1-12 0,3 11 0,-3-19 0,3 16 0,-2-19 0,3 19 0,-1-18 0,1 19 0,0-20 0,1 20 0,5-17 0,-3 17 0,11-14 0,-8 15 0,17-8 0,-16 9 0,22-1 0,-23 3 0,22 1 0,-21 0 0,22 5 0,-23-3 0,20 12 0,-20-10 0,14 19 0,-16-17 0,8 20 0,-10-20 0,2 7 0,-3 0 0,0-8 0,-4 18 0,1-18 0,-9 14 0,8-14 0,-13 7 0,2-6 0,2-1 0,-14 0 0,20-5 0,-24 1 0,24-2 0,-19-3 0,20 1 0,-13-5 0,16 5 0,-5-4 0,6 5 0,-1-1 0,2 1 0,-1 0 0,1 0 0,-1 1 0,0-2 0,1 0 0,-2 2 0,3-1 0,-8-11 0,6 7 0,-8-19 0,10 17 0,-3-16 0,3 17 0,4-16 0,-3 17 0,7-12 0,-6 14 0,9-5 0,-7 7 0,15-4 0,-13 5 0,26 1 0,-25 1 0,34 7 0,-33-6 0,35 14 0,-36-12 0,28 17 0,-30-17 0,10 9 0,-9-1 0,-5-8 0,2 18 0,-3-17 0,-7 18 0,4-18 0,-13 17 0,0-13 0,3 4 0,-15-5 0,24-6 0,-28 2 0,26-3 0,-27 1 0,27-2 0,-25-2 0,24 0 0,-19-6 0,21 4 0,-17-14 0,17 13 0,-11-20 0,12 19 0,-3-23 0,5 20 0,0-19 0,2 19 0,1-17 0,-1 20 0,7-26 0,-4 26 0,14-23 0,-12 24 0,21-14 0,-20 15 0,25-2 0,-25 5 0,14 2 0,-15 1 0,1-1 0,-2 1 0,-1-1 0,-1 1 0,1-1 0,0 2 0,-1-2 0,2 2 0,-1-2 0,22 17 0,-17-11-6784,33 27 6784,-33-28 0,12 13-2483,-9-1 2483,-7-11-343,8 23 343,-10-24 0,-1 22 0,-7-10 0,2-1 0,-10 4 0,9-19 0,-13 11 0,13-11 0,-22 8 0,21-9 0,-25 6 0,22-6 5385,-22 2-5385,23-1 3599,-12-1-3599,17 0 626,-2-1-626,2-2 0,1 0 0,-1 0 0,-2-9 0,3 6 0,-3-14 0,5 12 0,-1-14 0,1 15 0,5-20 0,-2 21 0,11-21 0,-9 21 0,17-14 0,-16 15 0,24-8 0,-24 9 0,29-4 0,-28 5 0,29-1 0,-29 2 0,25 5 0,-26-2 0,19 14 0,-21-11 0,12 21 0,-14-20 0,5 27 0,-7-23 0,0 21 0,-1-23 0,-7 16 0,5-18 0,-12 14 0,11-15 0,-7 3 0,10-6 0,-2-2 0,2 2 0,-2-1 0,0 0 0,2 0 0,-1-1 0,0 1 0,-1 1 0,1-2 0,-1 2 0,0-2 0,-11 4 0,8-4 0,-23 3 0,22-3 0,-11 0 0,0-4 0,12 3 0,-26-7 0,26 7 0,-18-9 0,14-1 0,-2 2 0,-1-12 0,10 16 0,-4-8 0,2-3 0,1-4 0,-1 0 0,4-8 0,1 22 0,5-21 0,-3 20 0,9-16 0,-7 18 0,10-11 0,-10 12 0,16-7 0,-17 8 0,23-3 0,-21 4 0,27 0 0,-25 3 0,25 4 0,-26-3 0,18 9 0,-20-8 0,9 15 0,-10-12 0,3 23 0,-6-22 0,-3 30 0,1-28 0,-9 25 0,7-27 0,-14 18 0,13-21 0,-21 12 0,20-15 0,-20 7 0,20-7 0,-15 1 0,16-2 0,-14-1 0,14-1 0,-15-5 0,16 4 0,-13-11 0,14 10 0,-6-5 0,3-7 0,2 11 0,-2-12 0,3 13 0,2 2 0,-1-3 0,1 3 0,0 0 0,1-1 0,-1 1 0,1-1 0,0 1 0,0-1 0,-2 0 0,2 1 0,-2-20 0,1 14 0,2-32 0,0 33 0,7-28 0,-5 29 0,9-16 0,-9 18 0,12-7 0,-12 9 0,19-2 0,-17 3 0,22 0 0,-20 1 0,26 6 0,-26-5 0,28 18 0,-28-14 0,22 27 0,-24-25 0,7 12 0,-8 2 0,-2-14 0,1 33 0,-4-33 0,-6 32 0,5-33 0,-13 24 0,12-25 0,-18 11 0,17-12 0,-22 3 0,20-6 0,-23 2 0,23-3 0,-24-2 0,8 0 0,1 0 0,-12-4 0,27 4 0,-21-6 0,22 6 0,-12-7 0,15 6 0,-7-6 0,8 5 0,-2-7 0,2 7 0,1-15 0,0 14 0,4-25 0,-1 23 0,10-31 0,-9 31 0,5-14 0,5 2 0,-10 14 0,24-24 0,-23 26 0,27-13 0,-25 15 0,25-5 0,-26 6 0,24 5 0,-8 15 0,-1-7 0,9 29 0,-26-34 0,12 41 0,-14-40 0,1 35 0,-3-35 0,-6 24 0,3-26 0,-2 10 0,-3-7 0,5-7 0,-12 11 0,6-11 0,0 2 0,-4-2 0,9-3 0,-11 0 0,10 0 0,-18-5 0,17 3 0,-20-9 0,20 7 0,-15-10 0,17 10 0,-8-13 0,8 11 0,-1-5 0,3-7 0,2 12 0,1-21 0,-1 21 0,10-19 0,-7 19 0,13-14 0,-11 18 0,18-8 0,-18 10 0,21-3 0,-20 3 0,24 8 0,-24-5 0,27 17 0,-27-15 0,22 20 0,-24-19 0,14 21 0,-16-21 0,4 23 0,-6-23 0,-6 25 0,4-25 0,-14 19 0,11-21 0,-14 12 0,14-14 0,-17 6 0,17-6 0,-22 0 0,21-2 0,-23-2 0,23 2 0,-17-10 0,19 9 0,-11-17 0,12 15 0,-7-24 0,8 6 0,-2-2 0,5-12 0,0 26 0,5-25 0,-3 27 0,3-9 0,3 2 0,8-1 0,-3 0 0,13 0 0,-21 13 0,9-3 0,3 4 0,-10 1 0,24 7 0,-24-5 0,15 17 0,-17-13 0,7 22 0,-9-21 0,2 25 0,-7-11 0,2-1 0,-10 9 0,8-24 0,-20 20 0,16-18 0,-21 10 0,19-13 0,-20 4 0,20-8 0,-25 4 0,25-4 0,-26-4 0,24 2 0,-19-5 0,21 4 0,-11-8 0,15 7 0,-14-12 0,14 11 0,-12-15 0,12 14 0,-5-18 0,7 19 0,-1-23 0,2 22 0,4-22 0,-3 22 0,9-19 0,-7 21 0,17-19 0,-14 19 0,8-7 0,4 4 0,-11 6 0,28-7 0,-28 7 0,31 1 0,-31 2 0,28 13 0,-29-11 0,19 26 0,-22-25 0,10 35 0,-12-32 0,1 33 0,-8-22 0,2 3 0,-14 2 0,13-20 0,-9 6 0,-2-5 0,9-4 0,-22 5 0,13-8 0,-1 1 0,2-6 0,13 3 0,-6-7 0,8 7 0,-3-13 0,3 11 0,0-8 0,0 10 0,0-1 0,0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B2E5F-6060-C14E-826C-65EADC340EC0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5283D-E7A4-194B-BC82-2B7E5B4E2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0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Perkenalan</a:t>
            </a:r>
            <a:endParaRPr lang="en-US" dirty="0"/>
          </a:p>
          <a:p>
            <a:endParaRPr lang="en-US" dirty="0"/>
          </a:p>
          <a:p>
            <a:r>
              <a:rPr lang="en-US" dirty="0"/>
              <a:t>Nama </a:t>
            </a:r>
            <a:r>
              <a:rPr lang="en-US" dirty="0" err="1"/>
              <a:t>saya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77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preferensi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suka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noton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drakor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layanan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streaming online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menyediakn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drakor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beranda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93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ketiga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tentua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berkualiatas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sekarang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online, </a:t>
            </a: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begitu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persaingan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menuntut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hal-hal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02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 </a:t>
            </a:r>
            <a:r>
              <a:rPr lang="en-US" dirty="0" err="1"/>
              <a:t>tersebut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61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41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96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inilah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</a:t>
            </a:r>
            <a:r>
              <a:rPr lang="en-US" dirty="0" err="1"/>
              <a:t>utamanya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84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80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7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40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5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KENAPA?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36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Kenyamanan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Menonton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terutama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menarik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mempertahankan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Sebaliknya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pendek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lengkap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mengembangkan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ideal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keseimbangan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lengkap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kenyamanan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Ekspektasi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ekspektasi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terhadap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tergantung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genre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petualangan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diharapkan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adegan-adegan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menegangkan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komedi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singkat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ekspektasi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genre,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Keterlibatan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Emosional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memungkinkan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terlibat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emosional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membangun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emosional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lama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mampu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kehilangan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Persepsi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Nilai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Hiburan</a:t>
            </a:r>
            <a:endParaRPr lang="en-ID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Penonton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mengaitkan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uang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berdurasi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pengalaman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memuaskan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cenderung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65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56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3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/>
              <a:t>hasil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06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terakhir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menikmati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berubah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Kebanyakan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menonton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televisi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ataupun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pergi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bioskop</a:t>
            </a:r>
            <a:b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8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masyarakat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layanan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streaming online,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4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menciptakan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factor,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supaya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konsumen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Bahasa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marketingnya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menurunkan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CHURT RATE.  </a:t>
            </a:r>
          </a:p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 FAKTOR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38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dinilai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flexsibel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ditonton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diakses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kapanpun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dimanapun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8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BF715-46F7-3A5A-6EC0-666244F01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FC0F0-87AE-4700-D7E2-6264DB5DB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2F3A9-70FA-7D40-C4AF-2E7F0AA2F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menciptakan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factor,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supaya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konsumen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Bahasa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marketingnya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menurunkan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CHURT RATE.  </a:t>
            </a:r>
          </a:p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 FAKTOR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849D8-4273-49D8-2363-5E2B1E45F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32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FC0E8-9842-8892-81D7-71E8F9ED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2AA44-9919-EA46-675B-AD57FC8E1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0F508-6D3A-709B-D726-BEDD36A5C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menciptakan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streaming film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factor,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berguna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supaya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konsumen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Bahasa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marketingnya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menurunkan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CHURT RATE.  </a:t>
            </a:r>
          </a:p>
          <a:p>
            <a:endParaRPr lang="en-ID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 FAKTOR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diperlukan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BC6D7-3556-6053-CC8F-391258DC9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19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Mulai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UI/UX yang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menarik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mudah</a:t>
            </a:r>
            <a:r>
              <a:rPr lang="en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283D-E7A4-194B-BC82-2B7E5B4E2E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1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3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5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6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9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5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5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7436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40" r:id="rId7"/>
    <p:sldLayoutId id="2147483741" r:id="rId8"/>
    <p:sldLayoutId id="2147483742" r:id="rId9"/>
    <p:sldLayoutId id="2147483743" r:id="rId10"/>
    <p:sldLayoutId id="214748375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1" Type="http://schemas.openxmlformats.org/officeDocument/2006/relationships/image" Target="../media/image11.png"/><Relationship Id="rId42" Type="http://schemas.openxmlformats.org/officeDocument/2006/relationships/customXml" Target="../ink/ink19.xml"/><Relationship Id="rId63" Type="http://schemas.openxmlformats.org/officeDocument/2006/relationships/image" Target="../media/image32.png"/><Relationship Id="rId84" Type="http://schemas.openxmlformats.org/officeDocument/2006/relationships/customXml" Target="../ink/ink40.xml"/><Relationship Id="rId138" Type="http://schemas.openxmlformats.org/officeDocument/2006/relationships/customXml" Target="../ink/ink67.xml"/><Relationship Id="rId159" Type="http://schemas.openxmlformats.org/officeDocument/2006/relationships/image" Target="../media/image80.png"/><Relationship Id="rId170" Type="http://schemas.openxmlformats.org/officeDocument/2006/relationships/customXml" Target="../ink/ink83.xml"/><Relationship Id="rId191" Type="http://schemas.openxmlformats.org/officeDocument/2006/relationships/image" Target="../media/image96.png"/><Relationship Id="rId205" Type="http://schemas.openxmlformats.org/officeDocument/2006/relationships/image" Target="../media/image103.png"/><Relationship Id="rId107" Type="http://schemas.openxmlformats.org/officeDocument/2006/relationships/image" Target="../media/image54.png"/><Relationship Id="rId11" Type="http://schemas.openxmlformats.org/officeDocument/2006/relationships/image" Target="../media/image6.png"/><Relationship Id="rId32" Type="http://schemas.openxmlformats.org/officeDocument/2006/relationships/customXml" Target="../ink/ink14.xml"/><Relationship Id="rId53" Type="http://schemas.openxmlformats.org/officeDocument/2006/relationships/image" Target="../media/image27.png"/><Relationship Id="rId74" Type="http://schemas.openxmlformats.org/officeDocument/2006/relationships/customXml" Target="../ink/ink35.xml"/><Relationship Id="rId128" Type="http://schemas.openxmlformats.org/officeDocument/2006/relationships/customXml" Target="../ink/ink62.xml"/><Relationship Id="rId149" Type="http://schemas.openxmlformats.org/officeDocument/2006/relationships/image" Target="../media/image75.png"/><Relationship Id="rId5" Type="http://schemas.openxmlformats.org/officeDocument/2006/relationships/image" Target="../media/image3.png"/><Relationship Id="rId95" Type="http://schemas.openxmlformats.org/officeDocument/2006/relationships/image" Target="../media/image48.png"/><Relationship Id="rId160" Type="http://schemas.openxmlformats.org/officeDocument/2006/relationships/customXml" Target="../ink/ink78.xml"/><Relationship Id="rId181" Type="http://schemas.openxmlformats.org/officeDocument/2006/relationships/image" Target="../media/image91.png"/><Relationship Id="rId22" Type="http://schemas.openxmlformats.org/officeDocument/2006/relationships/customXml" Target="../ink/ink9.xml"/><Relationship Id="rId43" Type="http://schemas.openxmlformats.org/officeDocument/2006/relationships/image" Target="../media/image22.png"/><Relationship Id="rId64" Type="http://schemas.openxmlformats.org/officeDocument/2006/relationships/customXml" Target="../ink/ink30.xml"/><Relationship Id="rId118" Type="http://schemas.openxmlformats.org/officeDocument/2006/relationships/customXml" Target="../ink/ink57.xml"/><Relationship Id="rId139" Type="http://schemas.openxmlformats.org/officeDocument/2006/relationships/image" Target="../media/image70.png"/><Relationship Id="rId85" Type="http://schemas.openxmlformats.org/officeDocument/2006/relationships/image" Target="../media/image43.png"/><Relationship Id="rId150" Type="http://schemas.openxmlformats.org/officeDocument/2006/relationships/customXml" Target="../ink/ink73.xml"/><Relationship Id="rId171" Type="http://schemas.openxmlformats.org/officeDocument/2006/relationships/image" Target="../media/image86.png"/><Relationship Id="rId192" Type="http://schemas.openxmlformats.org/officeDocument/2006/relationships/customXml" Target="../ink/ink94.xml"/><Relationship Id="rId12" Type="http://schemas.openxmlformats.org/officeDocument/2006/relationships/customXml" Target="../ink/ink4.xml"/><Relationship Id="rId33" Type="http://schemas.openxmlformats.org/officeDocument/2006/relationships/image" Target="../media/image17.png"/><Relationship Id="rId108" Type="http://schemas.openxmlformats.org/officeDocument/2006/relationships/customXml" Target="../ink/ink52.xml"/><Relationship Id="rId129" Type="http://schemas.openxmlformats.org/officeDocument/2006/relationships/image" Target="../media/image65.png"/><Relationship Id="rId54" Type="http://schemas.openxmlformats.org/officeDocument/2006/relationships/customXml" Target="../ink/ink25.xml"/><Relationship Id="rId75" Type="http://schemas.openxmlformats.org/officeDocument/2006/relationships/image" Target="../media/image38.png"/><Relationship Id="rId96" Type="http://schemas.openxmlformats.org/officeDocument/2006/relationships/customXml" Target="../ink/ink46.xml"/><Relationship Id="rId140" Type="http://schemas.openxmlformats.org/officeDocument/2006/relationships/customXml" Target="../ink/ink68.xml"/><Relationship Id="rId161" Type="http://schemas.openxmlformats.org/officeDocument/2006/relationships/image" Target="../media/image81.png"/><Relationship Id="rId182" Type="http://schemas.openxmlformats.org/officeDocument/2006/relationships/customXml" Target="../ink/ink89.xml"/><Relationship Id="rId6" Type="http://schemas.openxmlformats.org/officeDocument/2006/relationships/customXml" Target="../ink/ink1.xml"/><Relationship Id="rId23" Type="http://schemas.openxmlformats.org/officeDocument/2006/relationships/image" Target="../media/image12.png"/><Relationship Id="rId119" Type="http://schemas.openxmlformats.org/officeDocument/2006/relationships/image" Target="../media/image60.png"/><Relationship Id="rId44" Type="http://schemas.openxmlformats.org/officeDocument/2006/relationships/customXml" Target="../ink/ink20.xml"/><Relationship Id="rId65" Type="http://schemas.openxmlformats.org/officeDocument/2006/relationships/image" Target="../media/image33.png"/><Relationship Id="rId86" Type="http://schemas.openxmlformats.org/officeDocument/2006/relationships/customXml" Target="../ink/ink41.xml"/><Relationship Id="rId130" Type="http://schemas.openxmlformats.org/officeDocument/2006/relationships/customXml" Target="../ink/ink63.xml"/><Relationship Id="rId151" Type="http://schemas.openxmlformats.org/officeDocument/2006/relationships/image" Target="../media/image76.png"/><Relationship Id="rId172" Type="http://schemas.openxmlformats.org/officeDocument/2006/relationships/customXml" Target="../ink/ink84.xml"/><Relationship Id="rId193" Type="http://schemas.openxmlformats.org/officeDocument/2006/relationships/image" Target="../media/image97.png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34" Type="http://schemas.openxmlformats.org/officeDocument/2006/relationships/customXml" Target="../ink/ink15.xml"/><Relationship Id="rId55" Type="http://schemas.openxmlformats.org/officeDocument/2006/relationships/image" Target="../media/image28.png"/><Relationship Id="rId76" Type="http://schemas.openxmlformats.org/officeDocument/2006/relationships/customXml" Target="../ink/ink36.xml"/><Relationship Id="rId97" Type="http://schemas.openxmlformats.org/officeDocument/2006/relationships/image" Target="../media/image49.png"/><Relationship Id="rId120" Type="http://schemas.openxmlformats.org/officeDocument/2006/relationships/customXml" Target="../ink/ink58.xml"/><Relationship Id="rId141" Type="http://schemas.openxmlformats.org/officeDocument/2006/relationships/image" Target="../media/image71.png"/><Relationship Id="rId7" Type="http://schemas.openxmlformats.org/officeDocument/2006/relationships/image" Target="../media/image4.png"/><Relationship Id="rId162" Type="http://schemas.openxmlformats.org/officeDocument/2006/relationships/customXml" Target="../ink/ink79.xml"/><Relationship Id="rId183" Type="http://schemas.openxmlformats.org/officeDocument/2006/relationships/image" Target="../media/image92.png"/><Relationship Id="rId24" Type="http://schemas.openxmlformats.org/officeDocument/2006/relationships/customXml" Target="../ink/ink10.xml"/><Relationship Id="rId40" Type="http://schemas.openxmlformats.org/officeDocument/2006/relationships/customXml" Target="../ink/ink18.xml"/><Relationship Id="rId45" Type="http://schemas.openxmlformats.org/officeDocument/2006/relationships/image" Target="../media/image23.png"/><Relationship Id="rId66" Type="http://schemas.openxmlformats.org/officeDocument/2006/relationships/customXml" Target="../ink/ink31.xml"/><Relationship Id="rId87" Type="http://schemas.openxmlformats.org/officeDocument/2006/relationships/image" Target="../media/image44.png"/><Relationship Id="rId110" Type="http://schemas.openxmlformats.org/officeDocument/2006/relationships/customXml" Target="../ink/ink53.xml"/><Relationship Id="rId115" Type="http://schemas.openxmlformats.org/officeDocument/2006/relationships/image" Target="../media/image58.png"/><Relationship Id="rId131" Type="http://schemas.openxmlformats.org/officeDocument/2006/relationships/image" Target="../media/image66.png"/><Relationship Id="rId136" Type="http://schemas.openxmlformats.org/officeDocument/2006/relationships/customXml" Target="../ink/ink66.xml"/><Relationship Id="rId157" Type="http://schemas.openxmlformats.org/officeDocument/2006/relationships/image" Target="../media/image79.png"/><Relationship Id="rId178" Type="http://schemas.openxmlformats.org/officeDocument/2006/relationships/customXml" Target="../ink/ink87.xml"/><Relationship Id="rId61" Type="http://schemas.openxmlformats.org/officeDocument/2006/relationships/image" Target="../media/image31.png"/><Relationship Id="rId82" Type="http://schemas.openxmlformats.org/officeDocument/2006/relationships/customXml" Target="../ink/ink39.xml"/><Relationship Id="rId152" Type="http://schemas.openxmlformats.org/officeDocument/2006/relationships/customXml" Target="../ink/ink74.xml"/><Relationship Id="rId173" Type="http://schemas.openxmlformats.org/officeDocument/2006/relationships/image" Target="../media/image87.png"/><Relationship Id="rId194" Type="http://schemas.openxmlformats.org/officeDocument/2006/relationships/customXml" Target="../ink/ink95.xml"/><Relationship Id="rId199" Type="http://schemas.openxmlformats.org/officeDocument/2006/relationships/image" Target="../media/image100.png"/><Relationship Id="rId203" Type="http://schemas.openxmlformats.org/officeDocument/2006/relationships/image" Target="../media/image102.png"/><Relationship Id="rId19" Type="http://schemas.openxmlformats.org/officeDocument/2006/relationships/image" Target="../media/image10.png"/><Relationship Id="rId14" Type="http://schemas.openxmlformats.org/officeDocument/2006/relationships/customXml" Target="../ink/ink5.xml"/><Relationship Id="rId30" Type="http://schemas.openxmlformats.org/officeDocument/2006/relationships/customXml" Target="../ink/ink13.xml"/><Relationship Id="rId35" Type="http://schemas.openxmlformats.org/officeDocument/2006/relationships/image" Target="../media/image18.png"/><Relationship Id="rId56" Type="http://schemas.openxmlformats.org/officeDocument/2006/relationships/customXml" Target="../ink/ink26.xml"/><Relationship Id="rId77" Type="http://schemas.openxmlformats.org/officeDocument/2006/relationships/image" Target="../media/image39.png"/><Relationship Id="rId100" Type="http://schemas.openxmlformats.org/officeDocument/2006/relationships/customXml" Target="../ink/ink48.xml"/><Relationship Id="rId105" Type="http://schemas.openxmlformats.org/officeDocument/2006/relationships/image" Target="../media/image53.png"/><Relationship Id="rId126" Type="http://schemas.openxmlformats.org/officeDocument/2006/relationships/customXml" Target="../ink/ink61.xml"/><Relationship Id="rId147" Type="http://schemas.openxmlformats.org/officeDocument/2006/relationships/image" Target="../media/image74.png"/><Relationship Id="rId168" Type="http://schemas.openxmlformats.org/officeDocument/2006/relationships/customXml" Target="../ink/ink82.xml"/><Relationship Id="rId8" Type="http://schemas.openxmlformats.org/officeDocument/2006/relationships/customXml" Target="../ink/ink2.xml"/><Relationship Id="rId51" Type="http://schemas.openxmlformats.org/officeDocument/2006/relationships/image" Target="../media/image26.png"/><Relationship Id="rId72" Type="http://schemas.openxmlformats.org/officeDocument/2006/relationships/customXml" Target="../ink/ink34.xml"/><Relationship Id="rId93" Type="http://schemas.openxmlformats.org/officeDocument/2006/relationships/image" Target="../media/image47.png"/><Relationship Id="rId98" Type="http://schemas.openxmlformats.org/officeDocument/2006/relationships/customXml" Target="../ink/ink47.xml"/><Relationship Id="rId121" Type="http://schemas.openxmlformats.org/officeDocument/2006/relationships/image" Target="../media/image61.png"/><Relationship Id="rId142" Type="http://schemas.openxmlformats.org/officeDocument/2006/relationships/customXml" Target="../ink/ink69.xml"/><Relationship Id="rId163" Type="http://schemas.openxmlformats.org/officeDocument/2006/relationships/image" Target="../media/image82.png"/><Relationship Id="rId184" Type="http://schemas.openxmlformats.org/officeDocument/2006/relationships/customXml" Target="../ink/ink90.xml"/><Relationship Id="rId189" Type="http://schemas.openxmlformats.org/officeDocument/2006/relationships/image" Target="../media/image95.png"/><Relationship Id="rId3" Type="http://schemas.openxmlformats.org/officeDocument/2006/relationships/image" Target="../media/image1.jpeg"/><Relationship Id="rId25" Type="http://schemas.openxmlformats.org/officeDocument/2006/relationships/image" Target="../media/image13.png"/><Relationship Id="rId46" Type="http://schemas.openxmlformats.org/officeDocument/2006/relationships/customXml" Target="../ink/ink21.xml"/><Relationship Id="rId67" Type="http://schemas.openxmlformats.org/officeDocument/2006/relationships/image" Target="../media/image34.png"/><Relationship Id="rId116" Type="http://schemas.openxmlformats.org/officeDocument/2006/relationships/customXml" Target="../ink/ink56.xml"/><Relationship Id="rId137" Type="http://schemas.openxmlformats.org/officeDocument/2006/relationships/image" Target="../media/image69.png"/><Relationship Id="rId158" Type="http://schemas.openxmlformats.org/officeDocument/2006/relationships/customXml" Target="../ink/ink77.xml"/><Relationship Id="rId20" Type="http://schemas.openxmlformats.org/officeDocument/2006/relationships/customXml" Target="../ink/ink8.xml"/><Relationship Id="rId41" Type="http://schemas.openxmlformats.org/officeDocument/2006/relationships/image" Target="../media/image21.png"/><Relationship Id="rId62" Type="http://schemas.openxmlformats.org/officeDocument/2006/relationships/customXml" Target="../ink/ink29.xml"/><Relationship Id="rId83" Type="http://schemas.openxmlformats.org/officeDocument/2006/relationships/image" Target="../media/image42.png"/><Relationship Id="rId88" Type="http://schemas.openxmlformats.org/officeDocument/2006/relationships/customXml" Target="../ink/ink42.xml"/><Relationship Id="rId111" Type="http://schemas.openxmlformats.org/officeDocument/2006/relationships/image" Target="../media/image56.png"/><Relationship Id="rId132" Type="http://schemas.openxmlformats.org/officeDocument/2006/relationships/customXml" Target="../ink/ink64.xml"/><Relationship Id="rId153" Type="http://schemas.openxmlformats.org/officeDocument/2006/relationships/image" Target="../media/image77.png"/><Relationship Id="rId174" Type="http://schemas.openxmlformats.org/officeDocument/2006/relationships/customXml" Target="../ink/ink85.xml"/><Relationship Id="rId179" Type="http://schemas.openxmlformats.org/officeDocument/2006/relationships/image" Target="../media/image90.png"/><Relationship Id="rId195" Type="http://schemas.openxmlformats.org/officeDocument/2006/relationships/image" Target="../media/image98.png"/><Relationship Id="rId190" Type="http://schemas.openxmlformats.org/officeDocument/2006/relationships/customXml" Target="../ink/ink93.xml"/><Relationship Id="rId204" Type="http://schemas.openxmlformats.org/officeDocument/2006/relationships/customXml" Target="../ink/ink100.xml"/><Relationship Id="rId15" Type="http://schemas.openxmlformats.org/officeDocument/2006/relationships/image" Target="../media/image8.png"/><Relationship Id="rId36" Type="http://schemas.openxmlformats.org/officeDocument/2006/relationships/customXml" Target="../ink/ink16.xml"/><Relationship Id="rId57" Type="http://schemas.openxmlformats.org/officeDocument/2006/relationships/image" Target="../media/image29.png"/><Relationship Id="rId106" Type="http://schemas.openxmlformats.org/officeDocument/2006/relationships/customXml" Target="../ink/ink51.xml"/><Relationship Id="rId127" Type="http://schemas.openxmlformats.org/officeDocument/2006/relationships/image" Target="../media/image64.png"/><Relationship Id="rId10" Type="http://schemas.openxmlformats.org/officeDocument/2006/relationships/customXml" Target="../ink/ink3.xml"/><Relationship Id="rId31" Type="http://schemas.openxmlformats.org/officeDocument/2006/relationships/image" Target="../media/image16.png"/><Relationship Id="rId52" Type="http://schemas.openxmlformats.org/officeDocument/2006/relationships/customXml" Target="../ink/ink24.xml"/><Relationship Id="rId73" Type="http://schemas.openxmlformats.org/officeDocument/2006/relationships/image" Target="../media/image37.png"/><Relationship Id="rId78" Type="http://schemas.openxmlformats.org/officeDocument/2006/relationships/customXml" Target="../ink/ink37.xml"/><Relationship Id="rId94" Type="http://schemas.openxmlformats.org/officeDocument/2006/relationships/customXml" Target="../ink/ink45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59.xml"/><Relationship Id="rId143" Type="http://schemas.openxmlformats.org/officeDocument/2006/relationships/image" Target="../media/image72.png"/><Relationship Id="rId148" Type="http://schemas.openxmlformats.org/officeDocument/2006/relationships/customXml" Target="../ink/ink72.xml"/><Relationship Id="rId164" Type="http://schemas.openxmlformats.org/officeDocument/2006/relationships/customXml" Target="../ink/ink80.xml"/><Relationship Id="rId169" Type="http://schemas.openxmlformats.org/officeDocument/2006/relationships/image" Target="../media/image85.png"/><Relationship Id="rId185" Type="http://schemas.openxmlformats.org/officeDocument/2006/relationships/image" Target="../media/image93.png"/><Relationship Id="rId4" Type="http://schemas.openxmlformats.org/officeDocument/2006/relationships/image" Target="../media/image2.jpeg"/><Relationship Id="rId9" Type="http://schemas.openxmlformats.org/officeDocument/2006/relationships/image" Target="../media/image5.png"/><Relationship Id="rId180" Type="http://schemas.openxmlformats.org/officeDocument/2006/relationships/customXml" Target="../ink/ink88.xml"/><Relationship Id="rId26" Type="http://schemas.openxmlformats.org/officeDocument/2006/relationships/customXml" Target="../ink/ink11.xml"/><Relationship Id="rId47" Type="http://schemas.openxmlformats.org/officeDocument/2006/relationships/image" Target="../media/image24.png"/><Relationship Id="rId68" Type="http://schemas.openxmlformats.org/officeDocument/2006/relationships/customXml" Target="../ink/ink32.xml"/><Relationship Id="rId89" Type="http://schemas.openxmlformats.org/officeDocument/2006/relationships/image" Target="../media/image45.png"/><Relationship Id="rId112" Type="http://schemas.openxmlformats.org/officeDocument/2006/relationships/customXml" Target="../ink/ink54.xml"/><Relationship Id="rId133" Type="http://schemas.openxmlformats.org/officeDocument/2006/relationships/image" Target="../media/image67.png"/><Relationship Id="rId154" Type="http://schemas.openxmlformats.org/officeDocument/2006/relationships/customXml" Target="../ink/ink75.xml"/><Relationship Id="rId175" Type="http://schemas.openxmlformats.org/officeDocument/2006/relationships/image" Target="../media/image88.png"/><Relationship Id="rId196" Type="http://schemas.openxmlformats.org/officeDocument/2006/relationships/customXml" Target="../ink/ink96.xml"/><Relationship Id="rId200" Type="http://schemas.openxmlformats.org/officeDocument/2006/relationships/customXml" Target="../ink/ink98.xml"/><Relationship Id="rId16" Type="http://schemas.openxmlformats.org/officeDocument/2006/relationships/customXml" Target="../ink/ink6.xml"/><Relationship Id="rId37" Type="http://schemas.openxmlformats.org/officeDocument/2006/relationships/image" Target="../media/image19.png"/><Relationship Id="rId58" Type="http://schemas.openxmlformats.org/officeDocument/2006/relationships/customXml" Target="../ink/ink27.xml"/><Relationship Id="rId79" Type="http://schemas.openxmlformats.org/officeDocument/2006/relationships/image" Target="../media/image40.png"/><Relationship Id="rId102" Type="http://schemas.openxmlformats.org/officeDocument/2006/relationships/customXml" Target="../ink/ink49.xml"/><Relationship Id="rId123" Type="http://schemas.openxmlformats.org/officeDocument/2006/relationships/image" Target="../media/image62.png"/><Relationship Id="rId144" Type="http://schemas.openxmlformats.org/officeDocument/2006/relationships/customXml" Target="../ink/ink70.xml"/><Relationship Id="rId90" Type="http://schemas.openxmlformats.org/officeDocument/2006/relationships/customXml" Target="../ink/ink43.xml"/><Relationship Id="rId165" Type="http://schemas.openxmlformats.org/officeDocument/2006/relationships/image" Target="../media/image83.png"/><Relationship Id="rId186" Type="http://schemas.openxmlformats.org/officeDocument/2006/relationships/customXml" Target="../ink/ink91.xml"/><Relationship Id="rId27" Type="http://schemas.openxmlformats.org/officeDocument/2006/relationships/image" Target="../media/image14.png"/><Relationship Id="rId48" Type="http://schemas.openxmlformats.org/officeDocument/2006/relationships/customXml" Target="../ink/ink22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34" Type="http://schemas.openxmlformats.org/officeDocument/2006/relationships/customXml" Target="../ink/ink65.xml"/><Relationship Id="rId80" Type="http://schemas.openxmlformats.org/officeDocument/2006/relationships/customXml" Target="../ink/ink38.xml"/><Relationship Id="rId155" Type="http://schemas.openxmlformats.org/officeDocument/2006/relationships/image" Target="../media/image78.png"/><Relationship Id="rId176" Type="http://schemas.openxmlformats.org/officeDocument/2006/relationships/customXml" Target="../ink/ink86.xml"/><Relationship Id="rId197" Type="http://schemas.openxmlformats.org/officeDocument/2006/relationships/image" Target="../media/image99.png"/><Relationship Id="rId201" Type="http://schemas.openxmlformats.org/officeDocument/2006/relationships/image" Target="../media/image101.png"/><Relationship Id="rId17" Type="http://schemas.openxmlformats.org/officeDocument/2006/relationships/image" Target="../media/image9.png"/><Relationship Id="rId38" Type="http://schemas.openxmlformats.org/officeDocument/2006/relationships/customXml" Target="../ink/ink17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60.xml"/><Relationship Id="rId70" Type="http://schemas.openxmlformats.org/officeDocument/2006/relationships/customXml" Target="../ink/ink33.xml"/><Relationship Id="rId91" Type="http://schemas.openxmlformats.org/officeDocument/2006/relationships/image" Target="../media/image46.png"/><Relationship Id="rId145" Type="http://schemas.openxmlformats.org/officeDocument/2006/relationships/image" Target="../media/image73.png"/><Relationship Id="rId166" Type="http://schemas.openxmlformats.org/officeDocument/2006/relationships/customXml" Target="../ink/ink81.xml"/><Relationship Id="rId187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12.xml"/><Relationship Id="rId49" Type="http://schemas.openxmlformats.org/officeDocument/2006/relationships/image" Target="../media/image25.png"/><Relationship Id="rId114" Type="http://schemas.openxmlformats.org/officeDocument/2006/relationships/customXml" Target="../ink/ink55.xml"/><Relationship Id="rId60" Type="http://schemas.openxmlformats.org/officeDocument/2006/relationships/customXml" Target="../ink/ink28.xml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56" Type="http://schemas.openxmlformats.org/officeDocument/2006/relationships/customXml" Target="../ink/ink76.xml"/><Relationship Id="rId177" Type="http://schemas.openxmlformats.org/officeDocument/2006/relationships/image" Target="../media/image89.png"/><Relationship Id="rId198" Type="http://schemas.openxmlformats.org/officeDocument/2006/relationships/customXml" Target="../ink/ink97.xml"/><Relationship Id="rId202" Type="http://schemas.openxmlformats.org/officeDocument/2006/relationships/customXml" Target="../ink/ink99.xml"/><Relationship Id="rId18" Type="http://schemas.openxmlformats.org/officeDocument/2006/relationships/customXml" Target="../ink/ink7.xml"/><Relationship Id="rId39" Type="http://schemas.openxmlformats.org/officeDocument/2006/relationships/image" Target="../media/image20.png"/><Relationship Id="rId50" Type="http://schemas.openxmlformats.org/officeDocument/2006/relationships/customXml" Target="../ink/ink23.xml"/><Relationship Id="rId104" Type="http://schemas.openxmlformats.org/officeDocument/2006/relationships/customXml" Target="../ink/ink50.xml"/><Relationship Id="rId125" Type="http://schemas.openxmlformats.org/officeDocument/2006/relationships/image" Target="../media/image63.png"/><Relationship Id="rId146" Type="http://schemas.openxmlformats.org/officeDocument/2006/relationships/customXml" Target="../ink/ink71.xml"/><Relationship Id="rId167" Type="http://schemas.openxmlformats.org/officeDocument/2006/relationships/image" Target="../media/image84.png"/><Relationship Id="rId188" Type="http://schemas.openxmlformats.org/officeDocument/2006/relationships/customXml" Target="../ink/ink92.xml"/><Relationship Id="rId71" Type="http://schemas.openxmlformats.org/officeDocument/2006/relationships/image" Target="../media/image36.png"/><Relationship Id="rId92" Type="http://schemas.openxmlformats.org/officeDocument/2006/relationships/customXml" Target="../ink/ink44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3.png"/><Relationship Id="rId4" Type="http://schemas.openxmlformats.org/officeDocument/2006/relationships/image" Target="../media/image10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P0M1_Maruf_Habibie/DashboardTopMovie?:language=en-US&amp;publish=yes&amp;:sid=&amp;:redirect=auth&amp;:display_count=n&amp;:origin=viz_share_lin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901597-12EB-45F9-BB71-F4A2E9CD2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A06957-B519-4112-A297-4689EAE57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278" y="1"/>
            <a:ext cx="8015617" cy="6292303"/>
          </a:xfrm>
          <a:custGeom>
            <a:avLst/>
            <a:gdLst>
              <a:gd name="connsiteX0" fmla="*/ 5149574 w 8015617"/>
              <a:gd name="connsiteY0" fmla="*/ 0 h 6292303"/>
              <a:gd name="connsiteX1" fmla="*/ 7673124 w 8015617"/>
              <a:gd name="connsiteY1" fmla="*/ 0 h 6292303"/>
              <a:gd name="connsiteX2" fmla="*/ 8015617 w 8015617"/>
              <a:gd name="connsiteY2" fmla="*/ 5843045 h 6292303"/>
              <a:gd name="connsiteX3" fmla="*/ 351134 w 8015617"/>
              <a:gd name="connsiteY3" fmla="*/ 6292303 h 6292303"/>
              <a:gd name="connsiteX4" fmla="*/ 0 w 8015617"/>
              <a:gd name="connsiteY4" fmla="*/ 301845 h 629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5617" h="6292303">
                <a:moveTo>
                  <a:pt x="5149574" y="0"/>
                </a:moveTo>
                <a:lnTo>
                  <a:pt x="7673124" y="0"/>
                </a:lnTo>
                <a:lnTo>
                  <a:pt x="8015617" y="5843045"/>
                </a:lnTo>
                <a:lnTo>
                  <a:pt x="351134" y="6292303"/>
                </a:lnTo>
                <a:lnTo>
                  <a:pt x="0" y="301845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87703D-59A7-4805-B57F-99173594E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682" y="0"/>
            <a:ext cx="7721297" cy="6137534"/>
          </a:xfrm>
          <a:custGeom>
            <a:avLst/>
            <a:gdLst>
              <a:gd name="connsiteX0" fmla="*/ 6989390 w 7721297"/>
              <a:gd name="connsiteY0" fmla="*/ 0 h 6137534"/>
              <a:gd name="connsiteX1" fmla="*/ 7385409 w 7721297"/>
              <a:gd name="connsiteY1" fmla="*/ 0 h 6137534"/>
              <a:gd name="connsiteX2" fmla="*/ 7386140 w 7721297"/>
              <a:gd name="connsiteY2" fmla="*/ 922 h 6137534"/>
              <a:gd name="connsiteX3" fmla="*/ 7390528 w 7721297"/>
              <a:gd name="connsiteY3" fmla="*/ 20974 h 6137534"/>
              <a:gd name="connsiteX4" fmla="*/ 7721024 w 7721297"/>
              <a:gd name="connsiteY4" fmla="*/ 5658922 h 6137534"/>
              <a:gd name="connsiteX5" fmla="*/ 7721023 w 7721297"/>
              <a:gd name="connsiteY5" fmla="*/ 5658927 h 6137534"/>
              <a:gd name="connsiteX6" fmla="*/ 7721297 w 7721297"/>
              <a:gd name="connsiteY6" fmla="*/ 5663572 h 6137534"/>
              <a:gd name="connsiteX7" fmla="*/ 7716147 w 7721297"/>
              <a:gd name="connsiteY7" fmla="*/ 5676259 h 6137534"/>
              <a:gd name="connsiteX8" fmla="*/ 7712139 w 7721297"/>
              <a:gd name="connsiteY8" fmla="*/ 5690502 h 6137534"/>
              <a:gd name="connsiteX9" fmla="*/ 7708519 w 7721297"/>
              <a:gd name="connsiteY9" fmla="*/ 5695048 h 6137534"/>
              <a:gd name="connsiteX10" fmla="*/ 7704935 w 7721297"/>
              <a:gd name="connsiteY10" fmla="*/ 5703877 h 6137534"/>
              <a:gd name="connsiteX11" fmla="*/ 7699090 w 7721297"/>
              <a:gd name="connsiteY11" fmla="*/ 5704214 h 6137534"/>
              <a:gd name="connsiteX12" fmla="*/ 7692214 w 7721297"/>
              <a:gd name="connsiteY12" fmla="*/ 5707603 h 6137534"/>
              <a:gd name="connsiteX13" fmla="*/ 7674726 w 7721297"/>
              <a:gd name="connsiteY13" fmla="*/ 5708628 h 6137534"/>
              <a:gd name="connsiteX14" fmla="*/ 7674412 w 7721297"/>
              <a:gd name="connsiteY14" fmla="*/ 5709720 h 6137534"/>
              <a:gd name="connsiteX15" fmla="*/ 7647609 w 7721297"/>
              <a:gd name="connsiteY15" fmla="*/ 5735871 h 6137534"/>
              <a:gd name="connsiteX16" fmla="*/ 7592212 w 7721297"/>
              <a:gd name="connsiteY16" fmla="*/ 5713464 h 6137534"/>
              <a:gd name="connsiteX17" fmla="*/ 7059543 w 7721297"/>
              <a:gd name="connsiteY17" fmla="*/ 5744687 h 6137534"/>
              <a:gd name="connsiteX18" fmla="*/ 7050496 w 7721297"/>
              <a:gd name="connsiteY18" fmla="*/ 5749000 h 6137534"/>
              <a:gd name="connsiteX19" fmla="*/ 7028578 w 7721297"/>
              <a:gd name="connsiteY19" fmla="*/ 5754084 h 6137534"/>
              <a:gd name="connsiteX20" fmla="*/ 6937660 w 7721297"/>
              <a:gd name="connsiteY20" fmla="*/ 5760288 h 6137534"/>
              <a:gd name="connsiteX21" fmla="*/ 6884223 w 7721297"/>
              <a:gd name="connsiteY21" fmla="*/ 5767636 h 6137534"/>
              <a:gd name="connsiteX22" fmla="*/ 6865431 w 7721297"/>
              <a:gd name="connsiteY22" fmla="*/ 5776138 h 6137534"/>
              <a:gd name="connsiteX23" fmla="*/ 6838171 w 7721297"/>
              <a:gd name="connsiteY23" fmla="*/ 5784171 h 6137534"/>
              <a:gd name="connsiteX24" fmla="*/ 6791231 w 7721297"/>
              <a:gd name="connsiteY24" fmla="*/ 5802772 h 6137534"/>
              <a:gd name="connsiteX25" fmla="*/ 6745506 w 7721297"/>
              <a:gd name="connsiteY25" fmla="*/ 5812285 h 6137534"/>
              <a:gd name="connsiteX26" fmla="*/ 6714572 w 7721297"/>
              <a:gd name="connsiteY26" fmla="*/ 5815422 h 6137534"/>
              <a:gd name="connsiteX27" fmla="*/ 6710059 w 7721297"/>
              <a:gd name="connsiteY27" fmla="*/ 5815424 h 6137534"/>
              <a:gd name="connsiteX28" fmla="*/ 6672310 w 7721297"/>
              <a:gd name="connsiteY28" fmla="*/ 5808283 h 6137534"/>
              <a:gd name="connsiteX29" fmla="*/ 6669118 w 7721297"/>
              <a:gd name="connsiteY29" fmla="*/ 5813181 h 6137534"/>
              <a:gd name="connsiteX30" fmla="*/ 6657741 w 7721297"/>
              <a:gd name="connsiteY30" fmla="*/ 5818650 h 6137534"/>
              <a:gd name="connsiteX31" fmla="*/ 6647425 w 7721297"/>
              <a:gd name="connsiteY31" fmla="*/ 5813632 h 6137534"/>
              <a:gd name="connsiteX32" fmla="*/ 6600070 w 7721297"/>
              <a:gd name="connsiteY32" fmla="*/ 5806385 h 6137534"/>
              <a:gd name="connsiteX33" fmla="*/ 6531112 w 7721297"/>
              <a:gd name="connsiteY33" fmla="*/ 5801193 h 6137534"/>
              <a:gd name="connsiteX34" fmla="*/ 6520435 w 7721297"/>
              <a:gd name="connsiteY34" fmla="*/ 5796037 h 6137534"/>
              <a:gd name="connsiteX35" fmla="*/ 6452509 w 7721297"/>
              <a:gd name="connsiteY35" fmla="*/ 5785889 h 6137534"/>
              <a:gd name="connsiteX36" fmla="*/ 6417173 w 7721297"/>
              <a:gd name="connsiteY36" fmla="*/ 5785777 h 6137534"/>
              <a:gd name="connsiteX37" fmla="*/ 6413565 w 7721297"/>
              <a:gd name="connsiteY37" fmla="*/ 5791272 h 6137534"/>
              <a:gd name="connsiteX38" fmla="*/ 6403089 w 7721297"/>
              <a:gd name="connsiteY38" fmla="*/ 5790492 h 6137534"/>
              <a:gd name="connsiteX39" fmla="*/ 6400340 w 7721297"/>
              <a:gd name="connsiteY39" fmla="*/ 5791439 h 6137534"/>
              <a:gd name="connsiteX40" fmla="*/ 6384541 w 7721297"/>
              <a:gd name="connsiteY40" fmla="*/ 5795714 h 6137534"/>
              <a:gd name="connsiteX41" fmla="*/ 6380988 w 7721297"/>
              <a:gd name="connsiteY41" fmla="*/ 5785886 h 6137534"/>
              <a:gd name="connsiteX42" fmla="*/ 6376190 w 7721297"/>
              <a:gd name="connsiteY42" fmla="*/ 5784742 h 6137534"/>
              <a:gd name="connsiteX43" fmla="*/ 6203462 w 7721297"/>
              <a:gd name="connsiteY43" fmla="*/ 5794867 h 6137534"/>
              <a:gd name="connsiteX44" fmla="*/ 6189193 w 7721297"/>
              <a:gd name="connsiteY44" fmla="*/ 5804914 h 6137534"/>
              <a:gd name="connsiteX45" fmla="*/ 6143467 w 7721297"/>
              <a:gd name="connsiteY45" fmla="*/ 5814428 h 6137534"/>
              <a:gd name="connsiteX46" fmla="*/ 6112533 w 7721297"/>
              <a:gd name="connsiteY46" fmla="*/ 5817565 h 6137534"/>
              <a:gd name="connsiteX47" fmla="*/ 6108020 w 7721297"/>
              <a:gd name="connsiteY47" fmla="*/ 5817567 h 6137534"/>
              <a:gd name="connsiteX48" fmla="*/ 6070270 w 7721297"/>
              <a:gd name="connsiteY48" fmla="*/ 5810426 h 6137534"/>
              <a:gd name="connsiteX49" fmla="*/ 6067079 w 7721297"/>
              <a:gd name="connsiteY49" fmla="*/ 5815324 h 6137534"/>
              <a:gd name="connsiteX50" fmla="*/ 6055703 w 7721297"/>
              <a:gd name="connsiteY50" fmla="*/ 5820793 h 6137534"/>
              <a:gd name="connsiteX51" fmla="*/ 6045386 w 7721297"/>
              <a:gd name="connsiteY51" fmla="*/ 5815775 h 6137534"/>
              <a:gd name="connsiteX52" fmla="*/ 5998031 w 7721297"/>
              <a:gd name="connsiteY52" fmla="*/ 5808528 h 6137534"/>
              <a:gd name="connsiteX53" fmla="*/ 5985928 w 7721297"/>
              <a:gd name="connsiteY53" fmla="*/ 5807617 h 6137534"/>
              <a:gd name="connsiteX54" fmla="*/ 5484277 w 7721297"/>
              <a:gd name="connsiteY54" fmla="*/ 5837022 h 6137534"/>
              <a:gd name="connsiteX55" fmla="*/ 5050621 w 7721297"/>
              <a:gd name="connsiteY55" fmla="*/ 5862441 h 6137534"/>
              <a:gd name="connsiteX56" fmla="*/ 4764988 w 7721297"/>
              <a:gd name="connsiteY56" fmla="*/ 5879183 h 6137534"/>
              <a:gd name="connsiteX57" fmla="*/ 4742173 w 7721297"/>
              <a:gd name="connsiteY57" fmla="*/ 5880683 h 6137534"/>
              <a:gd name="connsiteX58" fmla="*/ 4603476 w 7721297"/>
              <a:gd name="connsiteY58" fmla="*/ 5888890 h 6137534"/>
              <a:gd name="connsiteX59" fmla="*/ 4602500 w 7721297"/>
              <a:gd name="connsiteY59" fmla="*/ 5888708 h 6137534"/>
              <a:gd name="connsiteX60" fmla="*/ 357873 w 7721297"/>
              <a:gd name="connsiteY60" fmla="*/ 6137509 h 6137534"/>
              <a:gd name="connsiteX61" fmla="*/ 331163 w 7721297"/>
              <a:gd name="connsiteY61" fmla="*/ 6102479 h 6137534"/>
              <a:gd name="connsiteX62" fmla="*/ 83 w 7721297"/>
              <a:gd name="connsiteY62" fmla="*/ 454154 h 6137534"/>
              <a:gd name="connsiteX63" fmla="*/ 22525 w 7721297"/>
              <a:gd name="connsiteY63" fmla="*/ 416348 h 6137534"/>
              <a:gd name="connsiteX64" fmla="*/ 1139279 w 7721297"/>
              <a:gd name="connsiteY64" fmla="*/ 350888 h 6137534"/>
              <a:gd name="connsiteX65" fmla="*/ 1175131 w 7721297"/>
              <a:gd name="connsiteY65" fmla="*/ 338519 h 6137534"/>
              <a:gd name="connsiteX66" fmla="*/ 1213225 w 7721297"/>
              <a:gd name="connsiteY66" fmla="*/ 346554 h 6137534"/>
              <a:gd name="connsiteX67" fmla="*/ 1712871 w 7721297"/>
              <a:gd name="connsiteY67" fmla="*/ 317267 h 6137534"/>
              <a:gd name="connsiteX68" fmla="*/ 1779193 w 7721297"/>
              <a:gd name="connsiteY68" fmla="*/ 313380 h 6137534"/>
              <a:gd name="connsiteX69" fmla="*/ 1815597 w 7721297"/>
              <a:gd name="connsiteY69" fmla="*/ 300302 h 6137534"/>
              <a:gd name="connsiteX70" fmla="*/ 1852738 w 7721297"/>
              <a:gd name="connsiteY70" fmla="*/ 285584 h 6137534"/>
              <a:gd name="connsiteX71" fmla="*/ 1888919 w 7721297"/>
              <a:gd name="connsiteY71" fmla="*/ 278056 h 6137534"/>
              <a:gd name="connsiteX72" fmla="*/ 1916966 w 7721297"/>
              <a:gd name="connsiteY72" fmla="*/ 275572 h 6137534"/>
              <a:gd name="connsiteX73" fmla="*/ 1946834 w 7721297"/>
              <a:gd name="connsiteY73" fmla="*/ 281223 h 6137534"/>
              <a:gd name="connsiteX74" fmla="*/ 1966525 w 7721297"/>
              <a:gd name="connsiteY74" fmla="*/ 276990 h 6137534"/>
              <a:gd name="connsiteX75" fmla="*/ 2003994 w 7721297"/>
              <a:gd name="connsiteY75" fmla="*/ 282725 h 6137534"/>
              <a:gd name="connsiteX76" fmla="*/ 2058557 w 7721297"/>
              <a:gd name="connsiteY76" fmla="*/ 286832 h 6137534"/>
              <a:gd name="connsiteX77" fmla="*/ 2096277 w 7721297"/>
              <a:gd name="connsiteY77" fmla="*/ 292409 h 6137534"/>
              <a:gd name="connsiteX78" fmla="*/ 2103602 w 7721297"/>
              <a:gd name="connsiteY78" fmla="*/ 294364 h 6137534"/>
              <a:gd name="connsiteX79" fmla="*/ 2347448 w 7721297"/>
              <a:gd name="connsiteY79" fmla="*/ 280071 h 6137534"/>
              <a:gd name="connsiteX80" fmla="*/ 2365280 w 7721297"/>
              <a:gd name="connsiteY80" fmla="*/ 276360 h 6137534"/>
              <a:gd name="connsiteX81" fmla="*/ 2426123 w 7721297"/>
              <a:gd name="connsiteY81" fmla="*/ 275459 h 6137534"/>
              <a:gd name="connsiteX82" fmla="*/ 2434723 w 7721297"/>
              <a:gd name="connsiteY82" fmla="*/ 271325 h 6137534"/>
              <a:gd name="connsiteX83" fmla="*/ 2494266 w 7721297"/>
              <a:gd name="connsiteY83" fmla="*/ 271465 h 6137534"/>
              <a:gd name="connsiteX84" fmla="*/ 2559092 w 7721297"/>
              <a:gd name="connsiteY84" fmla="*/ 264581 h 6137534"/>
              <a:gd name="connsiteX85" fmla="*/ 2563462 w 7721297"/>
              <a:gd name="connsiteY85" fmla="*/ 256037 h 6137534"/>
              <a:gd name="connsiteX86" fmla="*/ 2577676 w 7721297"/>
              <a:gd name="connsiteY86" fmla="*/ 254477 h 6137534"/>
              <a:gd name="connsiteX87" fmla="*/ 2600129 w 7721297"/>
              <a:gd name="connsiteY87" fmla="*/ 253320 h 6137534"/>
              <a:gd name="connsiteX88" fmla="*/ 2650911 w 7721297"/>
              <a:gd name="connsiteY88" fmla="*/ 259040 h 613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pattern with lines&#10;&#10;AI-generated content may be incorrect.">
            <a:extLst>
              <a:ext uri="{FF2B5EF4-FFF2-40B4-BE49-F238E27FC236}">
                <a16:creationId xmlns:a16="http://schemas.microsoft.com/office/drawing/2014/main" id="{4BF4CBEB-38B2-2821-48D3-BE00A616E1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4000"/>
          </a:blip>
          <a:srcRect t="9890" r="-1" b="10620"/>
          <a:stretch>
            <a:fillRect/>
          </a:stretch>
        </p:blipFill>
        <p:spPr>
          <a:xfrm>
            <a:off x="1063776" y="407353"/>
            <a:ext cx="6696369" cy="5322827"/>
          </a:xfrm>
          <a:custGeom>
            <a:avLst/>
            <a:gdLst/>
            <a:ahLst/>
            <a:cxnLst/>
            <a:rect l="l" t="t" r="r" b="b"/>
            <a:pathLst>
              <a:path w="7721297" h="6137534">
                <a:moveTo>
                  <a:pt x="6989390" y="0"/>
                </a:moveTo>
                <a:lnTo>
                  <a:pt x="7385409" y="0"/>
                </a:lnTo>
                <a:lnTo>
                  <a:pt x="7386140" y="922"/>
                </a:lnTo>
                <a:lnTo>
                  <a:pt x="7390528" y="20974"/>
                </a:lnTo>
                <a:cubicBezTo>
                  <a:pt x="7446342" y="963974"/>
                  <a:pt x="7665942" y="4719264"/>
                  <a:pt x="7721024" y="5658922"/>
                </a:cubicBezTo>
                <a:cubicBezTo>
                  <a:pt x="7721023" y="5658924"/>
                  <a:pt x="7721023" y="5658925"/>
                  <a:pt x="7721023" y="5658927"/>
                </a:cubicBezTo>
                <a:cubicBezTo>
                  <a:pt x="7721114" y="5660475"/>
                  <a:pt x="7721205" y="5662025"/>
                  <a:pt x="7721297" y="5663572"/>
                </a:cubicBezTo>
                <a:lnTo>
                  <a:pt x="7716147" y="5676259"/>
                </a:lnTo>
                <a:lnTo>
                  <a:pt x="7712139" y="5690502"/>
                </a:lnTo>
                <a:lnTo>
                  <a:pt x="7708519" y="5695048"/>
                </a:lnTo>
                <a:lnTo>
                  <a:pt x="7704935" y="5703877"/>
                </a:lnTo>
                <a:lnTo>
                  <a:pt x="7699090" y="5704214"/>
                </a:lnTo>
                <a:lnTo>
                  <a:pt x="7692214" y="5707603"/>
                </a:lnTo>
                <a:lnTo>
                  <a:pt x="7674726" y="5708628"/>
                </a:lnTo>
                <a:lnTo>
                  <a:pt x="7674412" y="5709720"/>
                </a:lnTo>
                <a:cubicBezTo>
                  <a:pt x="7674096" y="5722851"/>
                  <a:pt x="7687229" y="5733549"/>
                  <a:pt x="7647609" y="5735871"/>
                </a:cubicBezTo>
                <a:lnTo>
                  <a:pt x="7592212" y="5713464"/>
                </a:lnTo>
                <a:lnTo>
                  <a:pt x="7059543" y="5744687"/>
                </a:lnTo>
                <a:lnTo>
                  <a:pt x="7050496" y="5749000"/>
                </a:lnTo>
                <a:cubicBezTo>
                  <a:pt x="7045619" y="5750860"/>
                  <a:pt x="7038873" y="5752719"/>
                  <a:pt x="7028578" y="5754084"/>
                </a:cubicBezTo>
                <a:cubicBezTo>
                  <a:pt x="7002150" y="5743012"/>
                  <a:pt x="6970580" y="5775328"/>
                  <a:pt x="6937660" y="5760288"/>
                </a:cubicBezTo>
                <a:cubicBezTo>
                  <a:pt x="6925760" y="5756875"/>
                  <a:pt x="6890181" y="5759283"/>
                  <a:pt x="6884223" y="5767636"/>
                </a:cubicBezTo>
                <a:cubicBezTo>
                  <a:pt x="6876963" y="5769764"/>
                  <a:pt x="6868022" y="5767395"/>
                  <a:pt x="6865431" y="5776138"/>
                </a:cubicBezTo>
                <a:cubicBezTo>
                  <a:pt x="6860770" y="5786740"/>
                  <a:pt x="6833285" y="5772215"/>
                  <a:pt x="6838171" y="5784171"/>
                </a:cubicBezTo>
                <a:cubicBezTo>
                  <a:pt x="6818693" y="5774254"/>
                  <a:pt x="6806181" y="5796611"/>
                  <a:pt x="6791231" y="5802772"/>
                </a:cubicBezTo>
                <a:lnTo>
                  <a:pt x="6745506" y="5812285"/>
                </a:lnTo>
                <a:lnTo>
                  <a:pt x="6714572" y="5815422"/>
                </a:lnTo>
                <a:lnTo>
                  <a:pt x="6710059" y="5815424"/>
                </a:lnTo>
                <a:lnTo>
                  <a:pt x="6672310" y="5808283"/>
                </a:lnTo>
                <a:cubicBezTo>
                  <a:pt x="6671542" y="5810036"/>
                  <a:pt x="6670468" y="5811687"/>
                  <a:pt x="6669118" y="5813181"/>
                </a:cubicBezTo>
                <a:lnTo>
                  <a:pt x="6657741" y="5818650"/>
                </a:lnTo>
                <a:lnTo>
                  <a:pt x="6647425" y="5813632"/>
                </a:lnTo>
                <a:lnTo>
                  <a:pt x="6600070" y="5806385"/>
                </a:lnTo>
                <a:lnTo>
                  <a:pt x="6531112" y="5801193"/>
                </a:lnTo>
                <a:lnTo>
                  <a:pt x="6520435" y="5796037"/>
                </a:lnTo>
                <a:cubicBezTo>
                  <a:pt x="6496467" y="5791093"/>
                  <a:pt x="6468393" y="5799321"/>
                  <a:pt x="6452509" y="5785889"/>
                </a:cubicBezTo>
                <a:lnTo>
                  <a:pt x="6417173" y="5785777"/>
                </a:lnTo>
                <a:lnTo>
                  <a:pt x="6413565" y="5791272"/>
                </a:lnTo>
                <a:lnTo>
                  <a:pt x="6403089" y="5790492"/>
                </a:lnTo>
                <a:lnTo>
                  <a:pt x="6400340" y="5791439"/>
                </a:lnTo>
                <a:cubicBezTo>
                  <a:pt x="6395093" y="5793274"/>
                  <a:pt x="6389877" y="5794902"/>
                  <a:pt x="6384541" y="5795714"/>
                </a:cubicBezTo>
                <a:cubicBezTo>
                  <a:pt x="6384816" y="5790709"/>
                  <a:pt x="6383401" y="5787669"/>
                  <a:pt x="6380988" y="5785886"/>
                </a:cubicBezTo>
                <a:lnTo>
                  <a:pt x="6376190" y="5784742"/>
                </a:lnTo>
                <a:lnTo>
                  <a:pt x="6203462" y="5794867"/>
                </a:lnTo>
                <a:lnTo>
                  <a:pt x="6189193" y="5804914"/>
                </a:lnTo>
                <a:lnTo>
                  <a:pt x="6143467" y="5814428"/>
                </a:lnTo>
                <a:lnTo>
                  <a:pt x="6112533" y="5817565"/>
                </a:lnTo>
                <a:lnTo>
                  <a:pt x="6108020" y="5817567"/>
                </a:lnTo>
                <a:lnTo>
                  <a:pt x="6070270" y="5810426"/>
                </a:lnTo>
                <a:cubicBezTo>
                  <a:pt x="6069504" y="5812178"/>
                  <a:pt x="6068430" y="5813830"/>
                  <a:pt x="6067079" y="5815324"/>
                </a:cubicBezTo>
                <a:lnTo>
                  <a:pt x="6055703" y="5820793"/>
                </a:lnTo>
                <a:lnTo>
                  <a:pt x="6045386" y="5815775"/>
                </a:lnTo>
                <a:lnTo>
                  <a:pt x="5998031" y="5808528"/>
                </a:lnTo>
                <a:lnTo>
                  <a:pt x="5985928" y="5807617"/>
                </a:lnTo>
                <a:lnTo>
                  <a:pt x="5484277" y="5837022"/>
                </a:lnTo>
                <a:lnTo>
                  <a:pt x="5050621" y="5862441"/>
                </a:lnTo>
                <a:lnTo>
                  <a:pt x="4764988" y="5879183"/>
                </a:lnTo>
                <a:lnTo>
                  <a:pt x="4742173" y="5880683"/>
                </a:lnTo>
                <a:cubicBezTo>
                  <a:pt x="4747668" y="5887795"/>
                  <a:pt x="4641947" y="5892753"/>
                  <a:pt x="4603476" y="5888890"/>
                </a:cubicBezTo>
                <a:lnTo>
                  <a:pt x="4602500" y="5888708"/>
                </a:lnTo>
                <a:lnTo>
                  <a:pt x="357873" y="6137509"/>
                </a:lnTo>
                <a:cubicBezTo>
                  <a:pt x="344313" y="6138247"/>
                  <a:pt x="332376" y="6122596"/>
                  <a:pt x="331163" y="6102479"/>
                </a:cubicBezTo>
                <a:lnTo>
                  <a:pt x="83" y="454154"/>
                </a:lnTo>
                <a:cubicBezTo>
                  <a:pt x="-1016" y="434071"/>
                  <a:pt x="8999" y="417193"/>
                  <a:pt x="22525" y="416348"/>
                </a:cubicBezTo>
                <a:lnTo>
                  <a:pt x="1139279" y="350888"/>
                </a:lnTo>
                <a:lnTo>
                  <a:pt x="1175131" y="338519"/>
                </a:lnTo>
                <a:cubicBezTo>
                  <a:pt x="1195616" y="337770"/>
                  <a:pt x="1200527" y="343876"/>
                  <a:pt x="1213225" y="346554"/>
                </a:cubicBezTo>
                <a:lnTo>
                  <a:pt x="1712871" y="317267"/>
                </a:lnTo>
                <a:lnTo>
                  <a:pt x="1779193" y="313380"/>
                </a:lnTo>
                <a:lnTo>
                  <a:pt x="1815597" y="300302"/>
                </a:lnTo>
                <a:cubicBezTo>
                  <a:pt x="1831010" y="308148"/>
                  <a:pt x="1840910" y="290458"/>
                  <a:pt x="1852738" y="285584"/>
                </a:cubicBezTo>
                <a:lnTo>
                  <a:pt x="1888919" y="278056"/>
                </a:lnTo>
                <a:lnTo>
                  <a:pt x="1916966" y="275572"/>
                </a:lnTo>
                <a:lnTo>
                  <a:pt x="1946834" y="281223"/>
                </a:lnTo>
                <a:cubicBezTo>
                  <a:pt x="1955094" y="281459"/>
                  <a:pt x="1956998" y="276740"/>
                  <a:pt x="1966525" y="276990"/>
                </a:cubicBezTo>
                <a:lnTo>
                  <a:pt x="2003994" y="282725"/>
                </a:lnTo>
                <a:lnTo>
                  <a:pt x="2058557" y="286832"/>
                </a:lnTo>
                <a:lnTo>
                  <a:pt x="2096277" y="292409"/>
                </a:lnTo>
                <a:lnTo>
                  <a:pt x="2103602" y="294364"/>
                </a:lnTo>
                <a:lnTo>
                  <a:pt x="2347448" y="280071"/>
                </a:lnTo>
                <a:lnTo>
                  <a:pt x="2365280" y="276360"/>
                </a:lnTo>
                <a:lnTo>
                  <a:pt x="2426123" y="275459"/>
                </a:lnTo>
                <a:lnTo>
                  <a:pt x="2434723" y="271325"/>
                </a:lnTo>
                <a:lnTo>
                  <a:pt x="2494266" y="271465"/>
                </a:lnTo>
                <a:cubicBezTo>
                  <a:pt x="2513884" y="269801"/>
                  <a:pt x="2547977" y="268614"/>
                  <a:pt x="2559092" y="264581"/>
                </a:cubicBezTo>
                <a:lnTo>
                  <a:pt x="2563462" y="256037"/>
                </a:lnTo>
                <a:lnTo>
                  <a:pt x="2577676" y="254477"/>
                </a:lnTo>
                <a:cubicBezTo>
                  <a:pt x="2578755" y="255048"/>
                  <a:pt x="2599278" y="253316"/>
                  <a:pt x="2600129" y="253320"/>
                </a:cubicBezTo>
                <a:lnTo>
                  <a:pt x="2650911" y="25904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57A3BA-A9AD-43E0-A911-3E9658723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22665">
            <a:off x="664635" y="-248395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B0DEDD-DA5F-418A-B256-C1F53D913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9D8498-7B91-40F3-A731-2B4443F6B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C14BFE5-C2A1-474A-AC02-DCD8519CA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2CF4ECB-6EDD-4A8E-A497-54D2957D6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E26055-BF58-4169-90CE-4F652B427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4D72046-B04F-1A1F-9191-80D47DFD6F30}"/>
              </a:ext>
            </a:extLst>
          </p:cNvPr>
          <p:cNvSpPr txBox="1"/>
          <p:nvPr/>
        </p:nvSpPr>
        <p:spPr>
          <a:xfrm>
            <a:off x="10885714" y="5660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C6DC8F39-5EDC-482A-925F-FC6730E69A1E}"/>
              </a:ext>
            </a:extLst>
          </p:cNvPr>
          <p:cNvGrpSpPr/>
          <p:nvPr/>
        </p:nvGrpSpPr>
        <p:grpSpPr>
          <a:xfrm>
            <a:off x="9888345" y="4207887"/>
            <a:ext cx="1900377" cy="2084417"/>
            <a:chOff x="8701231" y="2755069"/>
            <a:chExt cx="2620237" cy="2992079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A9E58C08-7962-A123-3842-F49637ABF009}"/>
                </a:ext>
              </a:extLst>
            </p:cNvPr>
            <p:cNvGrpSpPr/>
            <p:nvPr/>
          </p:nvGrpSpPr>
          <p:grpSpPr>
            <a:xfrm>
              <a:off x="8701231" y="2755069"/>
              <a:ext cx="2620237" cy="2992079"/>
              <a:chOff x="8736375" y="2997129"/>
              <a:chExt cx="1167120" cy="135712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2C225402-11CF-213B-B1C3-4ADE67959A7A}"/>
                      </a:ext>
                    </a:extLst>
                  </p14:cNvPr>
                  <p14:cNvContentPartPr/>
                  <p14:nvPr/>
                </p14:nvContentPartPr>
                <p14:xfrm>
                  <a:off x="8889162" y="3417317"/>
                  <a:ext cx="953398" cy="706574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2C225402-11CF-213B-B1C3-4ADE67959A7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882527" y="3410284"/>
                    <a:ext cx="966446" cy="720405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483CA67-D4D6-1904-321C-AFDFA4F5C881}"/>
                  </a:ext>
                </a:extLst>
              </p:cNvPr>
              <p:cNvGrpSpPr/>
              <p:nvPr/>
            </p:nvGrpSpPr>
            <p:grpSpPr>
              <a:xfrm rot="678195">
                <a:off x="9072707" y="3624992"/>
                <a:ext cx="181800" cy="165240"/>
                <a:chOff x="10111215" y="3633335"/>
                <a:chExt cx="181800" cy="165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BA497AB8-92BC-C1EB-06A9-026E4D01EB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11215" y="3633335"/>
                    <a:ext cx="181800" cy="165240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BA497AB8-92BC-C1EB-06A9-026E4D01EB38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0105679" y="3627702"/>
                      <a:ext cx="192650" cy="1767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9F54C771-9FE6-AF8C-173B-6F4BCFD608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2855" y="3655295"/>
                    <a:ext cx="79560" cy="81000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9F54C771-9FE6-AF8C-173B-6F4BCFD6081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0179088" y="3651304"/>
                      <a:ext cx="87095" cy="889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28" name="Ink 127">
                      <a:extLst>
                        <a:ext uri="{FF2B5EF4-FFF2-40B4-BE49-F238E27FC236}">
                          <a16:creationId xmlns:a16="http://schemas.microsoft.com/office/drawing/2014/main" id="{609ABE38-76C8-FCCD-1C6A-78C9DF86DD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07695" y="3667120"/>
                    <a:ext cx="46440" cy="55440"/>
                  </p14:xfrm>
                </p:contentPart>
              </mc:Choice>
              <mc:Fallback xmlns="">
                <p:pic>
                  <p:nvPicPr>
                    <p:cNvPr id="128" name="Ink 127">
                      <a:extLst>
                        <a:ext uri="{FF2B5EF4-FFF2-40B4-BE49-F238E27FC236}">
                          <a16:creationId xmlns:a16="http://schemas.microsoft.com/office/drawing/2014/main" id="{609ABE38-76C8-FCCD-1C6A-78C9DF86DD91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0203918" y="3663126"/>
                      <a:ext cx="53995" cy="634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29" name="Ink 128">
                      <a:extLst>
                        <a:ext uri="{FF2B5EF4-FFF2-40B4-BE49-F238E27FC236}">
                          <a16:creationId xmlns:a16="http://schemas.microsoft.com/office/drawing/2014/main" id="{CFA9269F-E4DD-001A-5B11-E9D823BA29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34255" y="3649840"/>
                    <a:ext cx="53280" cy="93960"/>
                  </p14:xfrm>
                </p:contentPart>
              </mc:Choice>
              <mc:Fallback xmlns="">
                <p:pic>
                  <p:nvPicPr>
                    <p:cNvPr id="129" name="Ink 128">
                      <a:extLst>
                        <a:ext uri="{FF2B5EF4-FFF2-40B4-BE49-F238E27FC236}">
                          <a16:creationId xmlns:a16="http://schemas.microsoft.com/office/drawing/2014/main" id="{CFA9269F-E4DD-001A-5B11-E9D823BA296A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0128728" y="3643967"/>
                      <a:ext cx="64113" cy="10547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BCD19F25-10BD-9169-095E-BB88EE9F883D}"/>
                    </a:ext>
                  </a:extLst>
                </p:cNvPr>
                <p:cNvGrpSpPr/>
                <p:nvPr/>
              </p:nvGrpSpPr>
              <p:grpSpPr>
                <a:xfrm>
                  <a:off x="10124895" y="3664600"/>
                  <a:ext cx="151560" cy="123480"/>
                  <a:chOff x="10124895" y="3664600"/>
                  <a:chExt cx="15156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">
                    <p14:nvContentPartPr>
                      <p14:cNvPr id="130" name="Ink 129">
                        <a:extLst>
                          <a:ext uri="{FF2B5EF4-FFF2-40B4-BE49-F238E27FC236}">
                            <a16:creationId xmlns:a16="http://schemas.microsoft.com/office/drawing/2014/main" id="{8560DE6E-9B47-879F-486B-8F1BA29E9A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36775" y="3711760"/>
                      <a:ext cx="27720" cy="7524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8560DE6E-9B47-879F-486B-8F1BA29E9A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131186" y="3706135"/>
                        <a:ext cx="38674" cy="867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">
                    <p14:nvContentPartPr>
                      <p14:cNvPr id="131" name="Ink 130">
                        <a:extLst>
                          <a:ext uri="{FF2B5EF4-FFF2-40B4-BE49-F238E27FC236}">
                            <a16:creationId xmlns:a16="http://schemas.microsoft.com/office/drawing/2014/main" id="{7A95D72D-3BD4-A9A6-55D6-86FBECC33FA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45775" y="3746320"/>
                      <a:ext cx="61920" cy="41760"/>
                    </p14:xfrm>
                  </p:contentPart>
                </mc:Choice>
                <mc:Fallback xmlns="">
                  <p:pic>
                    <p:nvPicPr>
                      <p:cNvPr id="131" name="Ink 130">
                        <a:extLst>
                          <a:ext uri="{FF2B5EF4-FFF2-40B4-BE49-F238E27FC236}">
                            <a16:creationId xmlns:a16="http://schemas.microsoft.com/office/drawing/2014/main" id="{7A95D72D-3BD4-A9A6-55D6-86FBECC33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140449" y="3740455"/>
                        <a:ext cx="72795" cy="532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">
                    <p14:nvContentPartPr>
                      <p14:cNvPr id="132" name="Ink 131">
                        <a:extLst>
                          <a:ext uri="{FF2B5EF4-FFF2-40B4-BE49-F238E27FC236}">
                            <a16:creationId xmlns:a16="http://schemas.microsoft.com/office/drawing/2014/main" id="{575CE54F-2A68-DCF7-BE77-7A2D45C2A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83575" y="3761440"/>
                      <a:ext cx="24840" cy="2664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575CE54F-2A68-DCF7-BE77-7A2D45C2A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177980" y="3755546"/>
                        <a:ext cx="35805" cy="381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">
                    <p14:nvContentPartPr>
                      <p14:cNvPr id="135" name="Ink 134">
                        <a:extLst>
                          <a:ext uri="{FF2B5EF4-FFF2-40B4-BE49-F238E27FC236}">
                            <a16:creationId xmlns:a16="http://schemas.microsoft.com/office/drawing/2014/main" id="{C853272C-16FF-67AA-98BA-87DA0FC636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24895" y="3664600"/>
                      <a:ext cx="151560" cy="11124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C853272C-16FF-67AA-98BA-87DA0FC636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119364" y="3658733"/>
                        <a:ext cx="162402" cy="1227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BBE296B-5570-FFCF-743A-591BA42C7AD0}"/>
                  </a:ext>
                </a:extLst>
              </p:cNvPr>
              <p:cNvGrpSpPr/>
              <p:nvPr/>
            </p:nvGrpSpPr>
            <p:grpSpPr>
              <a:xfrm rot="15066612">
                <a:off x="9415607" y="3624171"/>
                <a:ext cx="181800" cy="165240"/>
                <a:chOff x="10111215" y="3633335"/>
                <a:chExt cx="181800" cy="165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DD786D7F-3ACB-8D79-1454-899AC36541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11215" y="3633335"/>
                    <a:ext cx="181800" cy="165240"/>
                  </p14:xfrm>
                </p:contentPart>
              </mc:Choice>
              <mc:Fallback xmlns=""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DD786D7F-3ACB-8D79-1454-899AC365413D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0105343" y="3628026"/>
                      <a:ext cx="193309" cy="1760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41" name="Ink 140">
                      <a:extLst>
                        <a:ext uri="{FF2B5EF4-FFF2-40B4-BE49-F238E27FC236}">
                          <a16:creationId xmlns:a16="http://schemas.microsoft.com/office/drawing/2014/main" id="{AFB4F212-7532-CB23-DD37-B8D12B25D1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2855" y="3655295"/>
                    <a:ext cx="79560" cy="81000"/>
                  </p14:xfrm>
                </p:contentPart>
              </mc:Choice>
              <mc:Fallback xmlns="">
                <p:pic>
                  <p:nvPicPr>
                    <p:cNvPr id="141" name="Ink 140">
                      <a:extLst>
                        <a:ext uri="{FF2B5EF4-FFF2-40B4-BE49-F238E27FC236}">
                          <a16:creationId xmlns:a16="http://schemas.microsoft.com/office/drawing/2014/main" id="{AFB4F212-7532-CB23-DD37-B8D12B25D16C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0178865" y="3651522"/>
                      <a:ext cx="87539" cy="885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B85D2460-A671-E783-A640-EAF441D84D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07695" y="3667120"/>
                    <a:ext cx="46440" cy="55440"/>
                  </p14:xfrm>
                </p:contentPart>
              </mc:Choice>
              <mc:Fallback xmlns="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B85D2460-A671-E783-A640-EAF441D84D71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0203687" y="3663350"/>
                      <a:ext cx="54455" cy="629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43" name="Ink 142">
                      <a:extLst>
                        <a:ext uri="{FF2B5EF4-FFF2-40B4-BE49-F238E27FC236}">
                          <a16:creationId xmlns:a16="http://schemas.microsoft.com/office/drawing/2014/main" id="{A4E317FE-254B-BC10-E18F-25D30A96BF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34255" y="3649840"/>
                    <a:ext cx="53280" cy="93960"/>
                  </p14:xfrm>
                </p:contentPart>
              </mc:Choice>
              <mc:Fallback xmlns="">
                <p:pic>
                  <p:nvPicPr>
                    <p:cNvPr id="143" name="Ink 142">
                      <a:extLst>
                        <a:ext uri="{FF2B5EF4-FFF2-40B4-BE49-F238E27FC236}">
                          <a16:creationId xmlns:a16="http://schemas.microsoft.com/office/drawing/2014/main" id="{A4E317FE-254B-BC10-E18F-25D30A96BFC8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10128387" y="3644300"/>
                      <a:ext cx="64781" cy="104819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59876EA0-8BF9-2444-600F-503C60051EE2}"/>
                    </a:ext>
                  </a:extLst>
                </p:cNvPr>
                <p:cNvGrpSpPr/>
                <p:nvPr/>
              </p:nvGrpSpPr>
              <p:grpSpPr>
                <a:xfrm>
                  <a:off x="10124895" y="3664600"/>
                  <a:ext cx="151560" cy="123480"/>
                  <a:chOff x="10124895" y="3664600"/>
                  <a:chExt cx="15156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">
                    <p14:nvContentPartPr>
                      <p14:cNvPr id="145" name="Ink 144">
                        <a:extLst>
                          <a:ext uri="{FF2B5EF4-FFF2-40B4-BE49-F238E27FC236}">
                            <a16:creationId xmlns:a16="http://schemas.microsoft.com/office/drawing/2014/main" id="{904551FE-BC4A-782A-1C10-7961FFC832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36775" y="3711760"/>
                      <a:ext cx="27720" cy="7524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904551FE-BC4A-782A-1C10-7961FFC832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130852" y="3706228"/>
                        <a:ext cx="39329" cy="860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46" name="Ink 145">
                        <a:extLst>
                          <a:ext uri="{FF2B5EF4-FFF2-40B4-BE49-F238E27FC236}">
                            <a16:creationId xmlns:a16="http://schemas.microsoft.com/office/drawing/2014/main" id="{EE6F8E87-149C-C2A3-5734-7B067C08BA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45775" y="3746320"/>
                      <a:ext cx="61920" cy="41760"/>
                    </p14:xfrm>
                  </p:contentPart>
                </mc:Choice>
                <mc:Fallback xmlns="">
                  <p:pic>
                    <p:nvPicPr>
                      <p:cNvPr id="146" name="Ink 145">
                        <a:extLst>
                          <a:ext uri="{FF2B5EF4-FFF2-40B4-BE49-F238E27FC236}">
                            <a16:creationId xmlns:a16="http://schemas.microsoft.com/office/drawing/2014/main" id="{EE6F8E87-149C-C2A3-5734-7B067C08B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0140125" y="3740767"/>
                        <a:ext cx="73456" cy="526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47" name="Ink 146">
                        <a:extLst>
                          <a:ext uri="{FF2B5EF4-FFF2-40B4-BE49-F238E27FC236}">
                            <a16:creationId xmlns:a16="http://schemas.microsoft.com/office/drawing/2014/main" id="{D5DD06D1-3372-9380-0A74-EF234A47B5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83575" y="3761440"/>
                      <a:ext cx="24840" cy="26640"/>
                    </p14:xfrm>
                  </p:contentPart>
                </mc:Choice>
                <mc:Fallback xmlns="">
                  <p:pic>
                    <p:nvPicPr>
                      <p:cNvPr id="147" name="Ink 146">
                        <a:extLst>
                          <a:ext uri="{FF2B5EF4-FFF2-40B4-BE49-F238E27FC236}">
                            <a16:creationId xmlns:a16="http://schemas.microsoft.com/office/drawing/2014/main" id="{D5DD06D1-3372-9380-0A74-EF234A47B5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0177661" y="3755890"/>
                        <a:ext cx="36432" cy="375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48" name="Ink 147">
                        <a:extLst>
                          <a:ext uri="{FF2B5EF4-FFF2-40B4-BE49-F238E27FC236}">
                            <a16:creationId xmlns:a16="http://schemas.microsoft.com/office/drawing/2014/main" id="{A9588A9A-96BB-370E-9248-B5BB119FE0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24895" y="3664600"/>
                      <a:ext cx="151560" cy="11124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A9588A9A-96BB-370E-9248-B5BB119FE0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0119264" y="3659060"/>
                        <a:ext cx="163056" cy="12209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8071FBB-336B-736E-D462-C82F90940B04}"/>
                  </a:ext>
                </a:extLst>
              </p:cNvPr>
              <p:cNvGrpSpPr/>
              <p:nvPr/>
            </p:nvGrpSpPr>
            <p:grpSpPr>
              <a:xfrm>
                <a:off x="9105735" y="3848450"/>
                <a:ext cx="486000" cy="11160"/>
                <a:chOff x="9105735" y="3848450"/>
                <a:chExt cx="486000" cy="11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902578C8-07E9-A380-4435-6094BE3C4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5735" y="3848450"/>
                    <a:ext cx="122400" cy="1440"/>
                  </p14:xfrm>
                </p:contentPart>
              </mc:Choice>
              <mc:Fallback xmlns=""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902578C8-07E9-A380-4435-6094BE3C471E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9100202" y="3841538"/>
                      <a:ext cx="133246" cy="155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150" name="Ink 149">
                      <a:extLst>
                        <a:ext uri="{FF2B5EF4-FFF2-40B4-BE49-F238E27FC236}">
                          <a16:creationId xmlns:a16="http://schemas.microsoft.com/office/drawing/2014/main" id="{56F1B3A2-14F2-D968-7B8D-14F1C189CF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9495" y="3857450"/>
                    <a:ext cx="102240" cy="2160"/>
                  </p14:xfrm>
                </p:contentPart>
              </mc:Choice>
              <mc:Fallback xmlns="">
                <p:pic>
                  <p:nvPicPr>
                    <p:cNvPr id="150" name="Ink 149">
                      <a:extLst>
                        <a:ext uri="{FF2B5EF4-FFF2-40B4-BE49-F238E27FC236}">
                          <a16:creationId xmlns:a16="http://schemas.microsoft.com/office/drawing/2014/main" id="{56F1B3A2-14F2-D968-7B8D-14F1C189CF22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9483951" y="3851690"/>
                      <a:ext cx="113107" cy="13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55F2922-01EC-9B10-466A-0EA32CFF5A52}"/>
                  </a:ext>
                </a:extLst>
              </p:cNvPr>
              <p:cNvGrpSpPr/>
              <p:nvPr/>
            </p:nvGrpSpPr>
            <p:grpSpPr>
              <a:xfrm>
                <a:off x="8736375" y="3439130"/>
                <a:ext cx="155520" cy="251280"/>
                <a:chOff x="8736375" y="3439130"/>
                <a:chExt cx="155520" cy="251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115FB19F-F107-86F2-E52E-426CB81F25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56895" y="3507170"/>
                    <a:ext cx="135000" cy="183240"/>
                  </p14:xfrm>
                </p:contentPart>
              </mc:Choice>
              <mc:Fallback xmlns="">
                <p:pic>
                  <p:nvPicPr>
                    <p:cNvPr id="153" name="Ink 152">
                      <a:extLst>
                        <a:ext uri="{FF2B5EF4-FFF2-40B4-BE49-F238E27FC236}">
                          <a16:creationId xmlns:a16="http://schemas.microsoft.com/office/drawing/2014/main" id="{115FB19F-F107-86F2-E52E-426CB81F2565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8753133" y="3503181"/>
                      <a:ext cx="142525" cy="1912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54" name="Ink 153">
                      <a:extLst>
                        <a:ext uri="{FF2B5EF4-FFF2-40B4-BE49-F238E27FC236}">
                          <a16:creationId xmlns:a16="http://schemas.microsoft.com/office/drawing/2014/main" id="{66264FC9-339F-AF58-B24F-2A0D66A157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6375" y="3439130"/>
                    <a:ext cx="28800" cy="67680"/>
                  </p14:xfrm>
                </p:contentPart>
              </mc:Choice>
              <mc:Fallback xmlns="">
                <p:pic>
                  <p:nvPicPr>
                    <p:cNvPr id="154" name="Ink 153">
                      <a:extLst>
                        <a:ext uri="{FF2B5EF4-FFF2-40B4-BE49-F238E27FC236}">
                          <a16:creationId xmlns:a16="http://schemas.microsoft.com/office/drawing/2014/main" id="{66264FC9-339F-AF58-B24F-2A0D66A1572F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732609" y="3435135"/>
                      <a:ext cx="36332" cy="75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55" name="Ink 154">
                      <a:extLst>
                        <a:ext uri="{FF2B5EF4-FFF2-40B4-BE49-F238E27FC236}">
                          <a16:creationId xmlns:a16="http://schemas.microsoft.com/office/drawing/2014/main" id="{D875350E-F58A-E9AA-F1B6-9B641B8FDA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9855" y="3456770"/>
                    <a:ext cx="53640" cy="50760"/>
                  </p14:xfrm>
                </p:contentPart>
              </mc:Choice>
              <mc:Fallback xmlns="">
                <p:pic>
                  <p:nvPicPr>
                    <p:cNvPr id="155" name="Ink 154">
                      <a:extLst>
                        <a:ext uri="{FF2B5EF4-FFF2-40B4-BE49-F238E27FC236}">
                          <a16:creationId xmlns:a16="http://schemas.microsoft.com/office/drawing/2014/main" id="{D875350E-F58A-E9AA-F1B6-9B641B8FDA35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8766087" y="3452775"/>
                      <a:ext cx="61176" cy="587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56" name="Ink 155">
                      <a:extLst>
                        <a:ext uri="{FF2B5EF4-FFF2-40B4-BE49-F238E27FC236}">
                          <a16:creationId xmlns:a16="http://schemas.microsoft.com/office/drawing/2014/main" id="{8DC816D7-9547-D90A-F6D1-ACCA170F03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9135" y="3503210"/>
                    <a:ext cx="118800" cy="4320"/>
                  </p14:xfrm>
                </p:contentPart>
              </mc:Choice>
              <mc:Fallback xmlns="">
                <p:pic>
                  <p:nvPicPr>
                    <p:cNvPr id="156" name="Ink 155">
                      <a:extLst>
                        <a:ext uri="{FF2B5EF4-FFF2-40B4-BE49-F238E27FC236}">
                          <a16:creationId xmlns:a16="http://schemas.microsoft.com/office/drawing/2014/main" id="{8DC816D7-9547-D90A-F6D1-ACCA170F03F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8765374" y="3499130"/>
                      <a:ext cx="126322" cy="124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E7E8018C-A0E9-7E69-1E54-4969E422F255}"/>
                      </a:ext>
                    </a:extLst>
                  </p14:cNvPr>
                  <p14:cNvContentPartPr/>
                  <p14:nvPr/>
                </p14:nvContentPartPr>
                <p14:xfrm>
                  <a:off x="9096735" y="4106570"/>
                  <a:ext cx="123120" cy="2203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E7E8018C-A0E9-7E69-1E54-4969E422F25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9092971" y="4102585"/>
                    <a:ext cx="130649" cy="22828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A31FA38C-6F31-C597-6649-A41725497E7E}"/>
                  </a:ext>
                </a:extLst>
              </p:cNvPr>
              <p:cNvGrpSpPr/>
              <p:nvPr/>
            </p:nvGrpSpPr>
            <p:grpSpPr>
              <a:xfrm>
                <a:off x="9463575" y="3779690"/>
                <a:ext cx="439920" cy="574560"/>
                <a:chOff x="9463575" y="3779690"/>
                <a:chExt cx="439920" cy="574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59" name="Ink 158">
                      <a:extLst>
                        <a:ext uri="{FF2B5EF4-FFF2-40B4-BE49-F238E27FC236}">
                          <a16:creationId xmlns:a16="http://schemas.microsoft.com/office/drawing/2014/main" id="{651F6B7B-39D4-670B-3DC7-DD7E6722D7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46615" y="3779690"/>
                    <a:ext cx="39240" cy="239400"/>
                  </p14:xfrm>
                </p:contentPart>
              </mc:Choice>
              <mc:Fallback xmlns="">
                <p:pic>
                  <p:nvPicPr>
                    <p:cNvPr id="159" name="Ink 158">
                      <a:extLst>
                        <a:ext uri="{FF2B5EF4-FFF2-40B4-BE49-F238E27FC236}">
                          <a16:creationId xmlns:a16="http://schemas.microsoft.com/office/drawing/2014/main" id="{651F6B7B-39D4-670B-3DC7-DD7E6722D736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9842846" y="3775704"/>
                      <a:ext cx="46778" cy="2473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60" name="Ink 159">
                      <a:extLst>
                        <a:ext uri="{FF2B5EF4-FFF2-40B4-BE49-F238E27FC236}">
                          <a16:creationId xmlns:a16="http://schemas.microsoft.com/office/drawing/2014/main" id="{34AC6F33-EDC6-5AC9-B3CD-C15CABEAD7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06655" y="4009730"/>
                    <a:ext cx="55080" cy="73800"/>
                  </p14:xfrm>
                </p:contentPart>
              </mc:Choice>
              <mc:Fallback xmlns="">
                <p:pic>
                  <p:nvPicPr>
                    <p:cNvPr id="160" name="Ink 159">
                      <a:extLst>
                        <a:ext uri="{FF2B5EF4-FFF2-40B4-BE49-F238E27FC236}">
                          <a16:creationId xmlns:a16="http://schemas.microsoft.com/office/drawing/2014/main" id="{34AC6F33-EDC6-5AC9-B3CD-C15CABEAD79B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9802879" y="4005734"/>
                      <a:ext cx="62631" cy="817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61" name="Ink 160">
                      <a:extLst>
                        <a:ext uri="{FF2B5EF4-FFF2-40B4-BE49-F238E27FC236}">
                          <a16:creationId xmlns:a16="http://schemas.microsoft.com/office/drawing/2014/main" id="{1B7A8B7A-34E3-9E15-5344-3E854BA669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49495" y="4023770"/>
                    <a:ext cx="11160" cy="66600"/>
                  </p14:xfrm>
                </p:contentPart>
              </mc:Choice>
              <mc:Fallback xmlns="">
                <p:pic>
                  <p:nvPicPr>
                    <p:cNvPr id="161" name="Ink 160">
                      <a:extLst>
                        <a:ext uri="{FF2B5EF4-FFF2-40B4-BE49-F238E27FC236}">
                          <a16:creationId xmlns:a16="http://schemas.microsoft.com/office/drawing/2014/main" id="{1B7A8B7A-34E3-9E15-5344-3E854BA66931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9845775" y="4019783"/>
                      <a:ext cx="18600" cy="74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62" name="Ink 161">
                      <a:extLst>
                        <a:ext uri="{FF2B5EF4-FFF2-40B4-BE49-F238E27FC236}">
                          <a16:creationId xmlns:a16="http://schemas.microsoft.com/office/drawing/2014/main" id="{13B6CDC3-24F5-EEE6-5918-CC1275DEFD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2095" y="4009370"/>
                    <a:ext cx="41400" cy="93960"/>
                  </p14:xfrm>
                </p:contentPart>
              </mc:Choice>
              <mc:Fallback xmlns="">
                <p:pic>
                  <p:nvPicPr>
                    <p:cNvPr id="162" name="Ink 161">
                      <a:extLst>
                        <a:ext uri="{FF2B5EF4-FFF2-40B4-BE49-F238E27FC236}">
                          <a16:creationId xmlns:a16="http://schemas.microsoft.com/office/drawing/2014/main" id="{13B6CDC3-24F5-EEE6-5918-CC1275DEFD76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9858311" y="4005377"/>
                      <a:ext cx="48968" cy="1019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166" name="Ink 165">
                      <a:extLst>
                        <a:ext uri="{FF2B5EF4-FFF2-40B4-BE49-F238E27FC236}">
                          <a16:creationId xmlns:a16="http://schemas.microsoft.com/office/drawing/2014/main" id="{A5939EAE-FDE6-E986-01D7-FA263560B9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63575" y="4126730"/>
                    <a:ext cx="258480" cy="227520"/>
                  </p14:xfrm>
                </p:contentPart>
              </mc:Choice>
              <mc:Fallback xmlns="">
                <p:pic>
                  <p:nvPicPr>
                    <p:cNvPr id="166" name="Ink 165">
                      <a:extLst>
                        <a:ext uri="{FF2B5EF4-FFF2-40B4-BE49-F238E27FC236}">
                          <a16:creationId xmlns:a16="http://schemas.microsoft.com/office/drawing/2014/main" id="{A5939EAE-FDE6-E986-01D7-FA263560B9FC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9459813" y="4122747"/>
                      <a:ext cx="266004" cy="23548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840FEDE0-C99B-9EF2-ADE5-C04C52300B81}"/>
                      </a:ext>
                    </a:extLst>
                  </p14:cNvPr>
                  <p14:cNvContentPartPr/>
                  <p14:nvPr/>
                </p14:nvContentPartPr>
                <p14:xfrm>
                  <a:off x="9375735" y="3467570"/>
                  <a:ext cx="329760" cy="25488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840FEDE0-C99B-9EF2-ADE5-C04C52300B81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9353603" y="3444356"/>
                    <a:ext cx="373802" cy="301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1256344C-0467-EB19-03F3-639C2898502B}"/>
                      </a:ext>
                    </a:extLst>
                  </p14:cNvPr>
                  <p14:cNvContentPartPr/>
                  <p14:nvPr/>
                </p14:nvContentPartPr>
                <p14:xfrm>
                  <a:off x="9312375" y="3593210"/>
                  <a:ext cx="440280" cy="38340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1256344C-0467-EB19-03F3-639C2898502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9290250" y="3570009"/>
                    <a:ext cx="484308" cy="430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0962BCD-6789-39DE-3C43-33E5512D38C1}"/>
                      </a:ext>
                    </a:extLst>
                  </p14:cNvPr>
                  <p14:cNvContentPartPr/>
                  <p14:nvPr/>
                </p14:nvContentPartPr>
                <p14:xfrm>
                  <a:off x="9312375" y="3969770"/>
                  <a:ext cx="344160" cy="9540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0962BCD-6789-39DE-3C43-33E5512D38C1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9290271" y="3946565"/>
                    <a:ext cx="388147" cy="142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59F065B5-75C7-15F3-E594-E3C348BD637A}"/>
                      </a:ext>
                    </a:extLst>
                  </p14:cNvPr>
                  <p14:cNvContentPartPr/>
                  <p14:nvPr/>
                </p14:nvContentPartPr>
                <p14:xfrm>
                  <a:off x="9489495" y="3864290"/>
                  <a:ext cx="284040" cy="1965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59F065B5-75C7-15F3-E594-E3C348BD637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9467374" y="3841069"/>
                    <a:ext cx="328062" cy="2432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781EDD6E-A146-15CF-31C6-2F6755775315}"/>
                      </a:ext>
                    </a:extLst>
                  </p14:cNvPr>
                  <p14:cNvContentPartPr/>
                  <p14:nvPr/>
                </p14:nvContentPartPr>
                <p14:xfrm>
                  <a:off x="9031575" y="3929450"/>
                  <a:ext cx="272160" cy="1062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781EDD6E-A146-15CF-31C6-2F675577531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9009466" y="3905954"/>
                    <a:ext cx="316157" cy="152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06BEC7EA-34BF-355A-849F-A87B363B734A}"/>
                      </a:ext>
                    </a:extLst>
                  </p14:cNvPr>
                  <p14:cNvContentPartPr/>
                  <p14:nvPr/>
                </p14:nvContentPartPr>
                <p14:xfrm>
                  <a:off x="8938695" y="3488090"/>
                  <a:ext cx="559800" cy="59148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06BEC7EA-34BF-355A-849F-A87B363B734A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8916577" y="3464646"/>
                    <a:ext cx="603814" cy="6381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FCB1C194-13AA-67AE-626E-FA632D8D4A5C}"/>
                      </a:ext>
                    </a:extLst>
                  </p14:cNvPr>
                  <p14:cNvContentPartPr/>
                  <p14:nvPr/>
                </p14:nvContentPartPr>
                <p14:xfrm>
                  <a:off x="9560415" y="3768530"/>
                  <a:ext cx="226080" cy="2844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FCB1C194-13AA-67AE-626E-FA632D8D4A5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9538315" y="3745084"/>
                    <a:ext cx="270058" cy="3310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2CB7A99-CD9A-AD0E-6997-83483412D0F4}"/>
                      </a:ext>
                    </a:extLst>
                  </p14:cNvPr>
                  <p14:cNvContentPartPr/>
                  <p14:nvPr/>
                </p14:nvContentPartPr>
                <p14:xfrm>
                  <a:off x="9362415" y="3432290"/>
                  <a:ext cx="435960" cy="39132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2CB7A99-CD9A-AD0E-6997-83483412D0F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9340296" y="3408844"/>
                    <a:ext cx="479976" cy="4379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DE223B17-2DDC-AD3D-3667-97E9300BADBE}"/>
                      </a:ext>
                    </a:extLst>
                  </p14:cNvPr>
                  <p14:cNvContentPartPr/>
                  <p14:nvPr/>
                </p14:nvContentPartPr>
                <p14:xfrm>
                  <a:off x="9153255" y="3789410"/>
                  <a:ext cx="214560" cy="1796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DE223B17-2DDC-AD3D-3667-97E9300BADB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9131113" y="3765958"/>
                    <a:ext cx="258623" cy="2263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982DDDA4-76D9-601B-E2C7-322258D9A114}"/>
                      </a:ext>
                    </a:extLst>
                  </p14:cNvPr>
                  <p14:cNvContentPartPr/>
                  <p14:nvPr/>
                </p14:nvContentPartPr>
                <p14:xfrm>
                  <a:off x="9028335" y="3520490"/>
                  <a:ext cx="651600" cy="43344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982DDDA4-76D9-601B-E2C7-322258D9A11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9006224" y="3497048"/>
                    <a:ext cx="695600" cy="480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D0EA2497-AFDC-0DF0-15D8-A960E9F0AC9A}"/>
                      </a:ext>
                    </a:extLst>
                  </p14:cNvPr>
                  <p14:cNvContentPartPr/>
                  <p14:nvPr/>
                </p14:nvContentPartPr>
                <p14:xfrm>
                  <a:off x="9382935" y="3677810"/>
                  <a:ext cx="336960" cy="2095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D0EA2497-AFDC-0DF0-15D8-A960E9F0AC9A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9361031" y="3654608"/>
                    <a:ext cx="380988" cy="2561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45129BD4-B794-1DA6-D98A-0654E24311DD}"/>
                      </a:ext>
                    </a:extLst>
                  </p14:cNvPr>
                  <p14:cNvContentPartPr/>
                  <p14:nvPr/>
                </p14:nvContentPartPr>
                <p14:xfrm>
                  <a:off x="8953815" y="3450650"/>
                  <a:ext cx="203040" cy="2379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45129BD4-B794-1DA6-D98A-0654E24311DD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931697" y="3427183"/>
                    <a:ext cx="247054" cy="284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8F849307-41CB-4A42-87E0-AAE8C18EBC07}"/>
                      </a:ext>
                    </a:extLst>
                  </p14:cNvPr>
                  <p14:cNvContentPartPr/>
                  <p14:nvPr/>
                </p14:nvContentPartPr>
                <p14:xfrm>
                  <a:off x="9176065" y="3538130"/>
                  <a:ext cx="4320" cy="288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8F849307-41CB-4A42-87E0-AAE8C18EBC07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9164305" y="3526563"/>
                    <a:ext cx="28080" cy="521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0421CD5F-45B6-6808-F417-A12F8A1C3A61}"/>
                      </a:ext>
                    </a:extLst>
                  </p14:cNvPr>
                  <p14:cNvContentPartPr/>
                  <p14:nvPr/>
                </p14:nvContentPartPr>
                <p14:xfrm>
                  <a:off x="9029185" y="3567290"/>
                  <a:ext cx="280440" cy="26028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0421CD5F-45B6-6808-F417-A12F8A1C3A6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9018127" y="3555566"/>
                    <a:ext cx="302336" cy="2834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A938FAB6-805F-357D-8CEE-83BCDAA0F8DF}"/>
                      </a:ext>
                    </a:extLst>
                  </p14:cNvPr>
                  <p14:cNvContentPartPr/>
                  <p14:nvPr/>
                </p14:nvContentPartPr>
                <p14:xfrm>
                  <a:off x="9181825" y="3418610"/>
                  <a:ext cx="37800" cy="15696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A938FAB6-805F-357D-8CEE-83BCDAA0F8DF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9170772" y="3406897"/>
                    <a:ext cx="59684" cy="18015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D47CB773-7B62-EFE3-1FB6-B8E1DFBE7668}"/>
                  </a:ext>
                </a:extLst>
              </p:cNvPr>
              <p:cNvGrpSpPr/>
              <p:nvPr/>
            </p:nvGrpSpPr>
            <p:grpSpPr>
              <a:xfrm>
                <a:off x="8997375" y="3436610"/>
                <a:ext cx="649210" cy="457920"/>
                <a:chOff x="8997375" y="3436610"/>
                <a:chExt cx="649210" cy="457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182" name="Ink 181">
                      <a:extLst>
                        <a:ext uri="{FF2B5EF4-FFF2-40B4-BE49-F238E27FC236}">
                          <a16:creationId xmlns:a16="http://schemas.microsoft.com/office/drawing/2014/main" id="{F4FF9826-860B-39F8-B6B7-B9EAD78EDA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07775" y="3520130"/>
                    <a:ext cx="123120" cy="59760"/>
                  </p14:xfrm>
                </p:contentPart>
              </mc:Choice>
              <mc:Fallback xmlns="">
                <p:pic>
                  <p:nvPicPr>
                    <p:cNvPr id="182" name="Ink 181">
                      <a:extLst>
                        <a:ext uri="{FF2B5EF4-FFF2-40B4-BE49-F238E27FC236}">
                          <a16:creationId xmlns:a16="http://schemas.microsoft.com/office/drawing/2014/main" id="{F4FF9826-860B-39F8-B6B7-B9EAD78EDAA0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9385892" y="3496695"/>
                      <a:ext cx="167107" cy="1063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183" name="Ink 182">
                      <a:extLst>
                        <a:ext uri="{FF2B5EF4-FFF2-40B4-BE49-F238E27FC236}">
                          <a16:creationId xmlns:a16="http://schemas.microsoft.com/office/drawing/2014/main" id="{EF1BF1A9-0036-56F4-1211-F1F1A0AF33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97375" y="3726410"/>
                    <a:ext cx="85320" cy="128520"/>
                  </p14:xfrm>
                </p:contentPart>
              </mc:Choice>
              <mc:Fallback xmlns="">
                <p:pic>
                  <p:nvPicPr>
                    <p:cNvPr id="183" name="Ink 182">
                      <a:extLst>
                        <a:ext uri="{FF2B5EF4-FFF2-40B4-BE49-F238E27FC236}">
                          <a16:creationId xmlns:a16="http://schemas.microsoft.com/office/drawing/2014/main" id="{EF1BF1A9-0036-56F4-1211-F1F1A0AF33C1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975436" y="3702915"/>
                      <a:ext cx="129420" cy="1752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184" name="Ink 183">
                      <a:extLst>
                        <a:ext uri="{FF2B5EF4-FFF2-40B4-BE49-F238E27FC236}">
                          <a16:creationId xmlns:a16="http://schemas.microsoft.com/office/drawing/2014/main" id="{20A44820-616F-4D58-734E-EDD02B5FD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3135" y="3805610"/>
                    <a:ext cx="239760" cy="88920"/>
                  </p14:xfrm>
                </p:contentPart>
              </mc:Choice>
              <mc:Fallback xmlns="">
                <p:pic>
                  <p:nvPicPr>
                    <p:cNvPr id="184" name="Ink 183">
                      <a:extLst>
                        <a:ext uri="{FF2B5EF4-FFF2-40B4-BE49-F238E27FC236}">
                          <a16:creationId xmlns:a16="http://schemas.microsoft.com/office/drawing/2014/main" id="{20A44820-616F-4D58-734E-EDD02B5FD2FB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9071017" y="3782210"/>
                      <a:ext cx="283775" cy="1354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4948BD72-1C95-B564-A73F-03CE3CC0F1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84145" y="3571970"/>
                    <a:ext cx="262440" cy="284760"/>
                  </p14:xfrm>
                </p:contentPart>
              </mc:Choice>
              <mc:Fallback xmlns=""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4948BD72-1C95-B564-A73F-03CE3CC0F161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9373090" y="3560242"/>
                      <a:ext cx="284328" cy="3079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2BCCB58C-C9DE-C0FD-2736-5A445DAA0C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64905" y="3436610"/>
                    <a:ext cx="29520" cy="72360"/>
                  </p14:xfrm>
                </p:contentPart>
              </mc:Choice>
              <mc:Fallback xmlns=""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2BCCB58C-C9DE-C0FD-2736-5A445DAA0C48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9153723" y="3425135"/>
                      <a:ext cx="51660" cy="955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196" name="Ink 195">
                      <a:extLst>
                        <a:ext uri="{FF2B5EF4-FFF2-40B4-BE49-F238E27FC236}">
                          <a16:creationId xmlns:a16="http://schemas.microsoft.com/office/drawing/2014/main" id="{3C73C599-55B9-6F43-C755-EA045F8DA2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94065" y="3509690"/>
                    <a:ext cx="360" cy="360"/>
                  </p14:xfrm>
                </p:contentPart>
              </mc:Choice>
              <mc:Fallback xmlns="">
                <p:pic>
                  <p:nvPicPr>
                    <p:cNvPr id="196" name="Ink 195">
                      <a:extLst>
                        <a:ext uri="{FF2B5EF4-FFF2-40B4-BE49-F238E27FC236}">
                          <a16:creationId xmlns:a16="http://schemas.microsoft.com/office/drawing/2014/main" id="{3C73C599-55B9-6F43-C755-EA045F8DA2DE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9176065" y="349205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200" name="Ink 199">
                      <a:extLst>
                        <a:ext uri="{FF2B5EF4-FFF2-40B4-BE49-F238E27FC236}">
                          <a16:creationId xmlns:a16="http://schemas.microsoft.com/office/drawing/2014/main" id="{C9D7ED09-6B33-911A-5105-A35A445D7D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18985" y="3550370"/>
                    <a:ext cx="23040" cy="120600"/>
                  </p14:xfrm>
                </p:contentPart>
              </mc:Choice>
              <mc:Fallback xmlns="">
                <p:pic>
                  <p:nvPicPr>
                    <p:cNvPr id="200" name="Ink 199">
                      <a:extLst>
                        <a:ext uri="{FF2B5EF4-FFF2-40B4-BE49-F238E27FC236}">
                          <a16:creationId xmlns:a16="http://schemas.microsoft.com/office/drawing/2014/main" id="{C9D7ED09-6B33-911A-5105-A35A445D7D4A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307801" y="3538638"/>
                      <a:ext cx="45185" cy="1438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1FC28494-9CE2-6D54-5493-B62244F21585}"/>
                  </a:ext>
                </a:extLst>
              </p:cNvPr>
              <p:cNvGrpSpPr/>
              <p:nvPr/>
            </p:nvGrpSpPr>
            <p:grpSpPr>
              <a:xfrm>
                <a:off x="8946039" y="2997129"/>
                <a:ext cx="716602" cy="671963"/>
                <a:chOff x="9782400" y="2912810"/>
                <a:chExt cx="540360" cy="575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249" name="Ink 248">
                      <a:extLst>
                        <a:ext uri="{FF2B5EF4-FFF2-40B4-BE49-F238E27FC236}">
                          <a16:creationId xmlns:a16="http://schemas.microsoft.com/office/drawing/2014/main" id="{44075201-6E83-BE5A-ED20-0AC4CEBE58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93535" y="3120170"/>
                    <a:ext cx="355680" cy="223560"/>
                  </p14:xfrm>
                </p:contentPart>
              </mc:Choice>
              <mc:Fallback xmlns="">
                <p:pic>
                  <p:nvPicPr>
                    <p:cNvPr id="249" name="Ink 248">
                      <a:extLst>
                        <a:ext uri="{FF2B5EF4-FFF2-40B4-BE49-F238E27FC236}">
                          <a16:creationId xmlns:a16="http://schemas.microsoft.com/office/drawing/2014/main" id="{44075201-6E83-BE5A-ED20-0AC4CEBE5893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889362" y="3115148"/>
                      <a:ext cx="363858" cy="233402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75BAF03E-0791-8BC2-3B68-CF3086C2AD87}"/>
                    </a:ext>
                  </a:extLst>
                </p:cNvPr>
                <p:cNvGrpSpPr/>
                <p:nvPr/>
              </p:nvGrpSpPr>
              <p:grpSpPr>
                <a:xfrm>
                  <a:off x="9782400" y="2912810"/>
                  <a:ext cx="540360" cy="575280"/>
                  <a:chOff x="9018385" y="3067610"/>
                  <a:chExt cx="540360" cy="575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207" name="Ink 206">
                        <a:extLst>
                          <a:ext uri="{FF2B5EF4-FFF2-40B4-BE49-F238E27FC236}">
                            <a16:creationId xmlns:a16="http://schemas.microsoft.com/office/drawing/2014/main" id="{8628EF91-7340-814A-EFA8-437232FAC5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27185" y="3411770"/>
                      <a:ext cx="60840" cy="206280"/>
                    </p14:xfrm>
                  </p:contentPart>
                </mc:Choice>
                <mc:Fallback xmlns="">
                  <p:pic>
                    <p:nvPicPr>
                      <p:cNvPr id="207" name="Ink 206">
                        <a:extLst>
                          <a:ext uri="{FF2B5EF4-FFF2-40B4-BE49-F238E27FC236}">
                            <a16:creationId xmlns:a16="http://schemas.microsoft.com/office/drawing/2014/main" id="{8628EF91-7340-814A-EFA8-437232FAC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9222995" y="3406744"/>
                        <a:ext cx="69053" cy="2161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208" name="Ink 207">
                        <a:extLst>
                          <a:ext uri="{FF2B5EF4-FFF2-40B4-BE49-F238E27FC236}">
                            <a16:creationId xmlns:a16="http://schemas.microsoft.com/office/drawing/2014/main" id="{4559BD1A-5EE2-3735-6180-D8CE12A2D2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98105" y="3391610"/>
                      <a:ext cx="103320" cy="251280"/>
                    </p14:xfrm>
                  </p:contentPart>
                </mc:Choice>
                <mc:Fallback xmlns="">
                  <p:pic>
                    <p:nvPicPr>
                      <p:cNvPr id="208" name="Ink 207">
                        <a:extLst>
                          <a:ext uri="{FF2B5EF4-FFF2-40B4-BE49-F238E27FC236}">
                            <a16:creationId xmlns:a16="http://schemas.microsoft.com/office/drawing/2014/main" id="{4559BD1A-5EE2-3735-6180-D8CE12A2D2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9293925" y="3386793"/>
                        <a:ext cx="111512" cy="2611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211" name="Ink 210">
                        <a:extLst>
                          <a:ext uri="{FF2B5EF4-FFF2-40B4-BE49-F238E27FC236}">
                            <a16:creationId xmlns:a16="http://schemas.microsoft.com/office/drawing/2014/main" id="{6979D00F-F1C3-DF24-08A2-3FEDBBA5C6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95665" y="3285770"/>
                      <a:ext cx="104760" cy="187200"/>
                    </p14:xfrm>
                  </p:contentPart>
                </mc:Choice>
                <mc:Fallback xmlns="">
                  <p:pic>
                    <p:nvPicPr>
                      <p:cNvPr id="211" name="Ink 210">
                        <a:extLst>
                          <a:ext uri="{FF2B5EF4-FFF2-40B4-BE49-F238E27FC236}">
                            <a16:creationId xmlns:a16="http://schemas.microsoft.com/office/drawing/2014/main" id="{6979D00F-F1C3-DF24-08A2-3FEDBBA5C6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9391495" y="3280754"/>
                        <a:ext cx="112934" cy="1970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214" name="Ink 213">
                        <a:extLst>
                          <a:ext uri="{FF2B5EF4-FFF2-40B4-BE49-F238E27FC236}">
                            <a16:creationId xmlns:a16="http://schemas.microsoft.com/office/drawing/2014/main" id="{D04B15B3-DF34-4C33-72E3-2F22A1A3A4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18385" y="3294770"/>
                      <a:ext cx="228240" cy="141480"/>
                    </p14:xfrm>
                  </p:contentPart>
                </mc:Choice>
                <mc:Fallback xmlns="">
                  <p:pic>
                    <p:nvPicPr>
                      <p:cNvPr id="214" name="Ink 213">
                        <a:extLst>
                          <a:ext uri="{FF2B5EF4-FFF2-40B4-BE49-F238E27FC236}">
                            <a16:creationId xmlns:a16="http://schemas.microsoft.com/office/drawing/2014/main" id="{D04B15B3-DF34-4C33-72E3-2F22A1A3A4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9014214" y="3289954"/>
                        <a:ext cx="236415" cy="1513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223" name="Ink 222">
                        <a:extLst>
                          <a:ext uri="{FF2B5EF4-FFF2-40B4-BE49-F238E27FC236}">
                            <a16:creationId xmlns:a16="http://schemas.microsoft.com/office/drawing/2014/main" id="{7A75C1FA-FF8C-920E-84E9-51B2A79FE5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26385" y="3155450"/>
                      <a:ext cx="145080" cy="133560"/>
                    </p14:xfrm>
                  </p:contentPart>
                </mc:Choice>
                <mc:Fallback xmlns="">
                  <p:pic>
                    <p:nvPicPr>
                      <p:cNvPr id="223" name="Ink 222">
                        <a:extLst>
                          <a:ext uri="{FF2B5EF4-FFF2-40B4-BE49-F238E27FC236}">
                            <a16:creationId xmlns:a16="http://schemas.microsoft.com/office/drawing/2014/main" id="{7A75C1FA-FF8C-920E-84E9-51B2A79FE5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9122206" y="3150429"/>
                        <a:ext cx="153270" cy="1434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226" name="Ink 225">
                        <a:extLst>
                          <a:ext uri="{FF2B5EF4-FFF2-40B4-BE49-F238E27FC236}">
                            <a16:creationId xmlns:a16="http://schemas.microsoft.com/office/drawing/2014/main" id="{F3A42D94-886A-FC47-92E0-ACC408E4DE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89465" y="3067610"/>
                      <a:ext cx="164880" cy="163080"/>
                    </p14:xfrm>
                  </p:contentPart>
                </mc:Choice>
                <mc:Fallback xmlns="">
                  <p:pic>
                    <p:nvPicPr>
                      <p:cNvPr id="226" name="Ink 225">
                        <a:extLst>
                          <a:ext uri="{FF2B5EF4-FFF2-40B4-BE49-F238E27FC236}">
                            <a16:creationId xmlns:a16="http://schemas.microsoft.com/office/drawing/2014/main" id="{F3A42D94-886A-FC47-92E0-ACC408E4D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9285289" y="3062796"/>
                        <a:ext cx="173066" cy="1729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239" name="Ink 238">
                        <a:extLst>
                          <a:ext uri="{FF2B5EF4-FFF2-40B4-BE49-F238E27FC236}">
                            <a16:creationId xmlns:a16="http://schemas.microsoft.com/office/drawing/2014/main" id="{296B6B6A-C436-811A-EE5B-018CE7A494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55705" y="3200450"/>
                      <a:ext cx="203040" cy="64080"/>
                    </p14:xfrm>
                  </p:contentPart>
                </mc:Choice>
                <mc:Fallback xmlns="">
                  <p:pic>
                    <p:nvPicPr>
                      <p:cNvPr id="239" name="Ink 238">
                        <a:extLst>
                          <a:ext uri="{FF2B5EF4-FFF2-40B4-BE49-F238E27FC236}">
                            <a16:creationId xmlns:a16="http://schemas.microsoft.com/office/drawing/2014/main" id="{296B6B6A-C436-811A-EE5B-018CE7A49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9351534" y="3195412"/>
                        <a:ext cx="211215" cy="739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242" name="Ink 241">
                        <a:extLst>
                          <a:ext uri="{FF2B5EF4-FFF2-40B4-BE49-F238E27FC236}">
                            <a16:creationId xmlns:a16="http://schemas.microsoft.com/office/drawing/2014/main" id="{915830F7-B2E6-9E9A-FF5F-5AD7739CC08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98185" y="3274970"/>
                      <a:ext cx="14760" cy="5400"/>
                    </p14:xfrm>
                  </p:contentPart>
                </mc:Choice>
                <mc:Fallback xmlns="">
                  <p:pic>
                    <p:nvPicPr>
                      <p:cNvPr id="242" name="Ink 241">
                        <a:extLst>
                          <a:ext uri="{FF2B5EF4-FFF2-40B4-BE49-F238E27FC236}">
                            <a16:creationId xmlns:a16="http://schemas.microsoft.com/office/drawing/2014/main" id="{915830F7-B2E6-9E9A-FF5F-5AD7739CC0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9394113" y="3270170"/>
                        <a:ext cx="23073" cy="15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245" name="Ink 244">
                        <a:extLst>
                          <a:ext uri="{FF2B5EF4-FFF2-40B4-BE49-F238E27FC236}">
                            <a16:creationId xmlns:a16="http://schemas.microsoft.com/office/drawing/2014/main" id="{8C83CB6F-CE2C-C2AF-7CBA-F84BCBBE52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56545" y="3310610"/>
                      <a:ext cx="249840" cy="281880"/>
                    </p14:xfrm>
                  </p:contentPart>
                </mc:Choice>
                <mc:Fallback xmlns="">
                  <p:pic>
                    <p:nvPicPr>
                      <p:cNvPr id="245" name="Ink 244">
                        <a:extLst>
                          <a:ext uri="{FF2B5EF4-FFF2-40B4-BE49-F238E27FC236}">
                            <a16:creationId xmlns:a16="http://schemas.microsoft.com/office/drawing/2014/main" id="{8C83CB6F-CE2C-C2AF-7CBA-F84BCBBE52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9052375" y="3305587"/>
                        <a:ext cx="258012" cy="2917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246" name="Ink 245">
                        <a:extLst>
                          <a:ext uri="{FF2B5EF4-FFF2-40B4-BE49-F238E27FC236}">
                            <a16:creationId xmlns:a16="http://schemas.microsoft.com/office/drawing/2014/main" id="{B5D6CF0B-D1B5-25C8-2008-D7E9D175A2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0025" y="3408890"/>
                      <a:ext cx="5400" cy="86760"/>
                    </p14:xfrm>
                  </p:contentPart>
                </mc:Choice>
                <mc:Fallback xmlns="">
                  <p:pic>
                    <p:nvPicPr>
                      <p:cNvPr id="246" name="Ink 245">
                        <a:extLst>
                          <a:ext uri="{FF2B5EF4-FFF2-40B4-BE49-F238E27FC236}">
                            <a16:creationId xmlns:a16="http://schemas.microsoft.com/office/drawing/2014/main" id="{B5D6CF0B-D1B5-25C8-2008-D7E9D175A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9265975" y="3403869"/>
                        <a:ext cx="13669" cy="966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252" name="Ink 251">
                        <a:extLst>
                          <a:ext uri="{FF2B5EF4-FFF2-40B4-BE49-F238E27FC236}">
                            <a16:creationId xmlns:a16="http://schemas.microsoft.com/office/drawing/2014/main" id="{F38A125D-AA61-45F0-A2EA-0B241316C1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61665" y="3195140"/>
                      <a:ext cx="326160" cy="141480"/>
                    </p14:xfrm>
                  </p:contentPart>
                </mc:Choice>
                <mc:Fallback xmlns="">
                  <p:pic>
                    <p:nvPicPr>
                      <p:cNvPr id="252" name="Ink 251">
                        <a:extLst>
                          <a:ext uri="{FF2B5EF4-FFF2-40B4-BE49-F238E27FC236}">
                            <a16:creationId xmlns:a16="http://schemas.microsoft.com/office/drawing/2014/main" id="{F38A125D-AA61-45F0-A2EA-0B241316C1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9157661" y="3190116"/>
                        <a:ext cx="334335" cy="1513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255" name="Ink 254">
                        <a:extLst>
                          <a:ext uri="{FF2B5EF4-FFF2-40B4-BE49-F238E27FC236}">
                            <a16:creationId xmlns:a16="http://schemas.microsoft.com/office/drawing/2014/main" id="{7545AB7C-4D65-E141-03B2-2664C0CBED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30865" y="3098300"/>
                      <a:ext cx="98280" cy="133560"/>
                    </p14:xfrm>
                  </p:contentPart>
                </mc:Choice>
                <mc:Fallback xmlns="">
                  <p:pic>
                    <p:nvPicPr>
                      <p:cNvPr id="255" name="Ink 254">
                        <a:extLst>
                          <a:ext uri="{FF2B5EF4-FFF2-40B4-BE49-F238E27FC236}">
                            <a16:creationId xmlns:a16="http://schemas.microsoft.com/office/drawing/2014/main" id="{7545AB7C-4D65-E141-03B2-2664C0CBE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9326854" y="3093279"/>
                        <a:ext cx="106470" cy="1434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258" name="Ink 257">
                        <a:extLst>
                          <a:ext uri="{FF2B5EF4-FFF2-40B4-BE49-F238E27FC236}">
                            <a16:creationId xmlns:a16="http://schemas.microsoft.com/office/drawing/2014/main" id="{B65B913F-2259-59EA-42DA-045FBD0F25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73705" y="3212060"/>
                      <a:ext cx="120240" cy="37800"/>
                    </p14:xfrm>
                  </p:contentPart>
                </mc:Choice>
                <mc:Fallback xmlns="">
                  <p:pic>
                    <p:nvPicPr>
                      <p:cNvPr id="258" name="Ink 257">
                        <a:extLst>
                          <a:ext uri="{FF2B5EF4-FFF2-40B4-BE49-F238E27FC236}">
                            <a16:creationId xmlns:a16="http://schemas.microsoft.com/office/drawing/2014/main" id="{B65B913F-2259-59EA-42DA-045FBD0F2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9369536" y="3207209"/>
                        <a:ext cx="128412" cy="477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1ED635BD-460F-9B8E-49DF-7399D68CE081}"/>
                      </a:ext>
                    </a:extLst>
                  </p14:cNvPr>
                  <p14:cNvContentPartPr/>
                  <p14:nvPr/>
                </p14:nvContentPartPr>
                <p14:xfrm>
                  <a:off x="9241810" y="3420105"/>
                  <a:ext cx="86760" cy="25164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1ED635BD-460F-9B8E-49DF-7399D68CE081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9236263" y="3414237"/>
                    <a:ext cx="97633" cy="2631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B25CB1C1-C47F-9CD6-E110-1CB79B0B13DB}"/>
                      </a:ext>
                    </a:extLst>
                  </p14:cNvPr>
                  <p14:cNvContentPartPr/>
                  <p14:nvPr/>
                </p14:nvContentPartPr>
                <p14:xfrm>
                  <a:off x="9244330" y="3169185"/>
                  <a:ext cx="346680" cy="17568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B25CB1C1-C47F-9CD6-E110-1CB79B0B13DB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9238799" y="3163321"/>
                    <a:ext cx="357521" cy="18717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DC400D39-5BA2-1B73-06D1-9C83A994BFF8}"/>
                  </a:ext>
                </a:extLst>
              </p:cNvPr>
              <p:cNvGrpSpPr/>
              <p:nvPr/>
            </p:nvGrpSpPr>
            <p:grpSpPr>
              <a:xfrm>
                <a:off x="8985850" y="3017985"/>
                <a:ext cx="648000" cy="471960"/>
                <a:chOff x="8985850" y="3017985"/>
                <a:chExt cx="648000" cy="471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262" name="Ink 261">
                      <a:extLst>
                        <a:ext uri="{FF2B5EF4-FFF2-40B4-BE49-F238E27FC236}">
                          <a16:creationId xmlns:a16="http://schemas.microsoft.com/office/drawing/2014/main" id="{FE1FAD26-2988-C953-0AAB-2C40377A60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5850" y="3276825"/>
                    <a:ext cx="581040" cy="167040"/>
                  </p14:xfrm>
                </p:contentPart>
              </mc:Choice>
              <mc:Fallback xmlns="">
                <p:pic>
                  <p:nvPicPr>
                    <p:cNvPr id="262" name="Ink 261">
                      <a:extLst>
                        <a:ext uri="{FF2B5EF4-FFF2-40B4-BE49-F238E27FC236}">
                          <a16:creationId xmlns:a16="http://schemas.microsoft.com/office/drawing/2014/main" id="{FE1FAD26-2988-C953-0AAB-2C40377A60C1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8980323" y="3270968"/>
                      <a:ext cx="591874" cy="17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263" name="Ink 262">
                      <a:extLst>
                        <a:ext uri="{FF2B5EF4-FFF2-40B4-BE49-F238E27FC236}">
                          <a16:creationId xmlns:a16="http://schemas.microsoft.com/office/drawing/2014/main" id="{C1A67065-6647-3520-ED70-BC2A977F41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9250" y="3369705"/>
                    <a:ext cx="56160" cy="57240"/>
                  </p14:xfrm>
                </p:contentPart>
              </mc:Choice>
              <mc:Fallback xmlns="">
                <p:pic>
                  <p:nvPicPr>
                    <p:cNvPr id="263" name="Ink 262">
                      <a:extLst>
                        <a:ext uri="{FF2B5EF4-FFF2-40B4-BE49-F238E27FC236}">
                          <a16:creationId xmlns:a16="http://schemas.microsoft.com/office/drawing/2014/main" id="{C1A67065-6647-3520-ED70-BC2A977F4162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9363701" y="3364075"/>
                      <a:ext cx="67037" cy="687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5E7AED2E-6101-419D-1419-0E5AF7A236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31650" y="3130665"/>
                    <a:ext cx="240480" cy="15660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5E7AED2E-6101-419D-1419-0E5AF7A236E2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9126119" y="3124795"/>
                      <a:ext cx="251320" cy="1681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110CBA4B-7C00-A567-E83A-AD4D1B55EE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3050" y="3017985"/>
                    <a:ext cx="127440" cy="15660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110CBA4B-7C00-A567-E83A-AD4D1B55EE20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9347731" y="3012115"/>
                      <a:ext cx="138300" cy="1681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8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5EAEC6FC-29D8-7388-933B-2FBA69800C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8050" y="3246945"/>
                    <a:ext cx="145800" cy="243000"/>
                  </p14:xfrm>
                </p:contentPart>
              </mc:Choice>
              <mc:Fallback xmlns=""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5EAEC6FC-29D8-7388-933B-2FBA69800C51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9482527" y="3241316"/>
                      <a:ext cx="156625" cy="25449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1CF31F8-0697-7216-7835-DA468BA45612}"/>
                    </a:ext>
                  </a:extLst>
                </p14:cNvPr>
                <p14:cNvContentPartPr/>
                <p14:nvPr/>
              </p14:nvContentPartPr>
              <p14:xfrm>
                <a:off x="9283744" y="4571449"/>
                <a:ext cx="244080" cy="285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1CF31F8-0697-7216-7835-DA468BA4561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58939" y="4546139"/>
                  <a:ext cx="293194" cy="3362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3A58291-03DD-2C1C-821B-2F72A9C205E5}"/>
                    </a:ext>
                  </a:extLst>
                </p14:cNvPr>
                <p14:cNvContentPartPr/>
                <p14:nvPr/>
              </p14:nvContentPartPr>
              <p14:xfrm>
                <a:off x="9136144" y="3783769"/>
                <a:ext cx="950040" cy="1350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3A58291-03DD-2C1C-821B-2F72A9C205E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49280" y="3693883"/>
                  <a:ext cx="1123271" cy="1530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5236946-E359-2E50-B7A1-2520BE28C921}"/>
                    </a:ext>
                  </a:extLst>
                </p14:cNvPr>
                <p14:cNvContentPartPr/>
                <p14:nvPr/>
              </p14:nvContentPartPr>
              <p14:xfrm>
                <a:off x="10007704" y="3936769"/>
                <a:ext cx="1084680" cy="1218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5236946-E359-2E50-B7A1-2520BE28C92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20870" y="3846342"/>
                  <a:ext cx="1257852" cy="1399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7862888-3E3C-75F0-20AF-992BEB57119A}"/>
                    </a:ext>
                  </a:extLst>
                </p14:cNvPr>
                <p14:cNvContentPartPr/>
                <p14:nvPr/>
              </p14:nvContentPartPr>
              <p14:xfrm>
                <a:off x="10136584" y="3893929"/>
                <a:ext cx="751680" cy="496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7862888-3E3C-75F0-20AF-992BEB5711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50252" y="3803555"/>
                  <a:ext cx="924839" cy="677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6EBF863-FE6C-35FA-24E5-0C4661CB44AA}"/>
                    </a:ext>
                  </a:extLst>
                </p14:cNvPr>
                <p14:cNvContentPartPr/>
                <p14:nvPr/>
              </p14:nvContentPartPr>
              <p14:xfrm>
                <a:off x="9149464" y="4503049"/>
                <a:ext cx="448920" cy="288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6EBF863-FE6C-35FA-24E5-0C4661CB44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99805" y="4451400"/>
                  <a:ext cx="547742" cy="391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A92894C-B573-597D-AA43-CB8B74F527D5}"/>
                    </a:ext>
                  </a:extLst>
                </p14:cNvPr>
                <p14:cNvContentPartPr/>
                <p14:nvPr/>
              </p14:nvContentPartPr>
              <p14:xfrm>
                <a:off x="9340984" y="3380569"/>
                <a:ext cx="829080" cy="244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A92894C-B573-597D-AA43-CB8B74F527D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28580" y="3367641"/>
                  <a:ext cx="853392" cy="269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00B7B5-20EB-EF3F-330C-6FABFE3F3610}"/>
                    </a:ext>
                  </a:extLst>
                </p14:cNvPr>
                <p14:cNvContentPartPr/>
                <p14:nvPr/>
              </p14:nvContentPartPr>
              <p14:xfrm>
                <a:off x="9847504" y="3576409"/>
                <a:ext cx="105120" cy="4158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00B7B5-20EB-EF3F-330C-6FABFE3F361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98415" y="3524757"/>
                  <a:ext cx="203794" cy="5185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5028E31-B2D1-E018-7691-12389A4F65C5}"/>
                    </a:ext>
                  </a:extLst>
                </p14:cNvPr>
                <p14:cNvContentPartPr/>
                <p14:nvPr/>
              </p14:nvContentPartPr>
              <p14:xfrm>
                <a:off x="9289504" y="3392089"/>
                <a:ext cx="409680" cy="199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5028E31-B2D1-E018-7691-12389A4F65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39906" y="3340461"/>
                  <a:ext cx="508380" cy="302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D9E41F6-FA08-2FAA-4BA4-08FAF623DD5B}"/>
                    </a:ext>
                  </a:extLst>
                </p14:cNvPr>
                <p14:cNvContentPartPr/>
                <p14:nvPr/>
              </p14:nvContentPartPr>
              <p14:xfrm>
                <a:off x="9139024" y="3502969"/>
                <a:ext cx="680040" cy="197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D9E41F6-FA08-2FAA-4BA4-08FAF623DD5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14205" y="3477683"/>
                  <a:ext cx="729182" cy="248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A3D1219-1C65-6343-66DB-EE9DAEC919FC}"/>
                    </a:ext>
                  </a:extLst>
                </p14:cNvPr>
                <p14:cNvContentPartPr/>
                <p14:nvPr/>
              </p14:nvContentPartPr>
              <p14:xfrm>
                <a:off x="9547624" y="3035329"/>
                <a:ext cx="342720" cy="282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A3D1219-1C65-6343-66DB-EE9DAEC919F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23286" y="3009511"/>
                  <a:ext cx="391893" cy="3340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CF2FD3FA-D88C-ACB1-CDF9-83375843B2E3}"/>
                </a:ext>
              </a:extLst>
            </p:cNvPr>
            <p:cNvGrpSpPr/>
            <p:nvPr/>
          </p:nvGrpSpPr>
          <p:grpSpPr>
            <a:xfrm>
              <a:off x="9340984" y="2785849"/>
              <a:ext cx="1328400" cy="1447200"/>
              <a:chOff x="9340984" y="2785849"/>
              <a:chExt cx="1328400" cy="144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DF29A4EB-5EC7-FA65-472F-FDA0F2452B38}"/>
                      </a:ext>
                    </a:extLst>
                  </p14:cNvPr>
                  <p14:cNvContentPartPr/>
                  <p14:nvPr/>
                </p14:nvContentPartPr>
                <p14:xfrm>
                  <a:off x="9340984" y="3292369"/>
                  <a:ext cx="1259280" cy="64908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DF29A4EB-5EC7-FA65-472F-FDA0F2452B38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9291347" y="3240691"/>
                    <a:ext cx="1358057" cy="7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A19AEFB6-DE74-D346-C247-7790A608A5F5}"/>
                      </a:ext>
                    </a:extLst>
                  </p14:cNvPr>
                  <p14:cNvContentPartPr/>
                  <p14:nvPr/>
                </p14:nvContentPartPr>
                <p14:xfrm>
                  <a:off x="9886744" y="3594049"/>
                  <a:ext cx="67320" cy="16884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A19AEFB6-DE74-D346-C247-7790A608A5F5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9837244" y="3542416"/>
                    <a:ext cx="165825" cy="271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09EC185B-D776-8BB8-2E60-CB1FA8F88FD8}"/>
                      </a:ext>
                    </a:extLst>
                  </p14:cNvPr>
                  <p14:cNvContentPartPr/>
                  <p14:nvPr/>
                </p14:nvContentPartPr>
                <p14:xfrm>
                  <a:off x="9772984" y="3571729"/>
                  <a:ext cx="224640" cy="66132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09EC185B-D776-8BB8-2E60-CB1FA8F88FD8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9723395" y="3520063"/>
                    <a:ext cx="323323" cy="764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25E334C2-5A6A-E11D-58CC-A41F1D4FEDBD}"/>
                      </a:ext>
                    </a:extLst>
                  </p14:cNvPr>
                  <p14:cNvContentPartPr/>
                  <p14:nvPr/>
                </p14:nvContentPartPr>
                <p14:xfrm>
                  <a:off x="9964504" y="3527089"/>
                  <a:ext cx="216720" cy="66312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25E334C2-5A6A-E11D-58CC-A41F1D4FEDBD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9914911" y="3475444"/>
                    <a:ext cx="315409" cy="7658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75C54CFB-0AA3-D209-F1CA-52DDFFBD1FA7}"/>
                      </a:ext>
                    </a:extLst>
                  </p14:cNvPr>
                  <p14:cNvContentPartPr/>
                  <p14:nvPr/>
                </p14:nvContentPartPr>
                <p14:xfrm>
                  <a:off x="9356464" y="3567769"/>
                  <a:ext cx="207000" cy="7380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75C54CFB-0AA3-D209-F1CA-52DDFFBD1FA7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9306942" y="3516677"/>
                    <a:ext cx="305548" cy="176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1650D774-1BBA-8963-863F-1DB7421ACA7E}"/>
                      </a:ext>
                    </a:extLst>
                  </p14:cNvPr>
                  <p14:cNvContentPartPr/>
                  <p14:nvPr/>
                </p14:nvContentPartPr>
                <p14:xfrm>
                  <a:off x="10095904" y="3113089"/>
                  <a:ext cx="573480" cy="21168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1650D774-1BBA-8963-863F-1DB7421ACA7E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10071078" y="3087791"/>
                    <a:ext cx="622635" cy="262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F9952876-09F2-E1FA-76C8-D81B580335AC}"/>
                      </a:ext>
                    </a:extLst>
                  </p14:cNvPr>
                  <p14:cNvContentPartPr/>
                  <p14:nvPr/>
                </p14:nvContentPartPr>
                <p14:xfrm>
                  <a:off x="10201384" y="3267169"/>
                  <a:ext cx="353160" cy="31572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F9952876-09F2-E1FA-76C8-D81B580335AC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0176583" y="3241333"/>
                    <a:ext cx="402265" cy="3668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4F6FC51D-F4D7-A9EB-F2BA-8F6019846098}"/>
                      </a:ext>
                    </a:extLst>
                  </p14:cNvPr>
                  <p14:cNvContentPartPr/>
                  <p14:nvPr/>
                </p14:nvContentPartPr>
                <p14:xfrm>
                  <a:off x="9995464" y="2785849"/>
                  <a:ext cx="427680" cy="43920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4F6FC51D-F4D7-A9EB-F2BA-8F6019846098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9970657" y="2760014"/>
                    <a:ext cx="476799" cy="49035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0D7DF5DC-5CA3-E6C0-C2E1-6A29BC744E7D}"/>
                </a:ext>
              </a:extLst>
            </p:cNvPr>
            <p:cNvGrpSpPr/>
            <p:nvPr/>
          </p:nvGrpSpPr>
          <p:grpSpPr>
            <a:xfrm>
              <a:off x="9276544" y="3731569"/>
              <a:ext cx="1704600" cy="1256400"/>
              <a:chOff x="9276544" y="3731569"/>
              <a:chExt cx="1704600" cy="125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4F479650-1AC4-CA76-2B16-E03D28EA79E9}"/>
                      </a:ext>
                    </a:extLst>
                  </p14:cNvPr>
                  <p14:cNvContentPartPr/>
                  <p14:nvPr/>
                </p14:nvContentPartPr>
                <p14:xfrm>
                  <a:off x="9276544" y="3828049"/>
                  <a:ext cx="1651320" cy="115992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4F479650-1AC4-CA76-2B16-E03D28EA79E9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9189685" y="3738149"/>
                    <a:ext cx="1824542" cy="13402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EFBD8684-E541-613B-3CB4-10192BBE0422}"/>
                      </a:ext>
                    </a:extLst>
                  </p14:cNvPr>
                  <p14:cNvContentPartPr/>
                  <p14:nvPr/>
                </p14:nvContentPartPr>
                <p14:xfrm>
                  <a:off x="10537624" y="4220089"/>
                  <a:ext cx="338400" cy="45180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EFBD8684-E541-613B-3CB4-10192BBE0422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0450791" y="4129729"/>
                    <a:ext cx="511570" cy="632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498231BA-182D-E87A-897E-C53297E74379}"/>
                      </a:ext>
                    </a:extLst>
                  </p14:cNvPr>
                  <p14:cNvContentPartPr/>
                  <p14:nvPr/>
                </p14:nvContentPartPr>
                <p14:xfrm>
                  <a:off x="9882784" y="4307569"/>
                  <a:ext cx="416520" cy="31572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498231BA-182D-E87A-897E-C53297E74379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9833636" y="4256497"/>
                    <a:ext cx="515313" cy="418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60E01FBE-9147-A7DF-DCB2-CDE4D3881FCC}"/>
                      </a:ext>
                    </a:extLst>
                  </p14:cNvPr>
                  <p14:cNvContentPartPr/>
                  <p14:nvPr/>
                </p14:nvContentPartPr>
                <p14:xfrm>
                  <a:off x="9540424" y="3731569"/>
                  <a:ext cx="198000" cy="26280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60E01FBE-9147-A7DF-DCB2-CDE4D3881FCC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491296" y="3680455"/>
                    <a:ext cx="296752" cy="365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AEDC4E24-C688-053E-F195-8193E09DE8B3}"/>
                      </a:ext>
                    </a:extLst>
                  </p14:cNvPr>
                  <p14:cNvContentPartPr/>
                  <p14:nvPr/>
                </p14:nvContentPartPr>
                <p14:xfrm>
                  <a:off x="10753984" y="3835609"/>
                  <a:ext cx="227160" cy="31968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AEDC4E24-C688-053E-F195-8193E09DE8B3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0704386" y="3783964"/>
                    <a:ext cx="325861" cy="42245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068C75E-B066-FF06-F772-64A31897A385}"/>
                    </a:ext>
                  </a:extLst>
                </p14:cNvPr>
                <p14:cNvContentPartPr/>
                <p14:nvPr/>
              </p14:nvContentPartPr>
              <p14:xfrm>
                <a:off x="9495424" y="4114249"/>
                <a:ext cx="363600" cy="3412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068C75E-B066-FF06-F772-64A31897A38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45820" y="4062618"/>
                  <a:ext cx="462313" cy="444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A66DA3D-4779-0BB7-FEEB-7B6E34935439}"/>
                    </a:ext>
                  </a:extLst>
                </p14:cNvPr>
                <p14:cNvContentPartPr/>
                <p14:nvPr/>
              </p14:nvContentPartPr>
              <p14:xfrm>
                <a:off x="9463744" y="4137649"/>
                <a:ext cx="223200" cy="3333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A66DA3D-4779-0BB7-FEEB-7B6E349354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14144" y="4085965"/>
                  <a:ext cx="321904" cy="436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5CB3CE1-7AAD-9F47-A24F-C1ECE48C902A}"/>
                    </a:ext>
                  </a:extLst>
                </p14:cNvPr>
                <p14:cNvContentPartPr/>
                <p14:nvPr/>
              </p14:nvContentPartPr>
              <p14:xfrm>
                <a:off x="10226224" y="4091569"/>
                <a:ext cx="389880" cy="411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5CB3CE1-7AAD-9F47-A24F-C1ECE48C902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76621" y="4039895"/>
                  <a:ext cx="488590" cy="514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F71F789-B50C-2045-A7C3-2BDE90E66DF8}"/>
                    </a:ext>
                  </a:extLst>
                </p14:cNvPr>
                <p14:cNvContentPartPr/>
                <p14:nvPr/>
              </p14:nvContentPartPr>
              <p14:xfrm>
                <a:off x="9627184" y="4185889"/>
                <a:ext cx="179640" cy="172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F71F789-B50C-2045-A7C3-2BDE90E66DF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618748" y="4177112"/>
                  <a:ext cx="196512" cy="189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6E8FC67-8A37-5FCC-4431-926F961C9367}"/>
                    </a:ext>
                  </a:extLst>
                </p14:cNvPr>
                <p14:cNvContentPartPr/>
                <p14:nvPr/>
              </p14:nvContentPartPr>
              <p14:xfrm>
                <a:off x="10274824" y="4186969"/>
                <a:ext cx="186120" cy="176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6E8FC67-8A37-5FCC-4431-926F961C93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266409" y="4178175"/>
                  <a:ext cx="202950" cy="1939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6" name="TextBox 355">
            <a:extLst>
              <a:ext uri="{FF2B5EF4-FFF2-40B4-BE49-F238E27FC236}">
                <a16:creationId xmlns:a16="http://schemas.microsoft.com/office/drawing/2014/main" id="{A3C2E8C3-D4DE-CC94-0B58-DA2B3A2EAE4E}"/>
              </a:ext>
            </a:extLst>
          </p:cNvPr>
          <p:cNvSpPr txBox="1"/>
          <p:nvPr/>
        </p:nvSpPr>
        <p:spPr>
          <a:xfrm>
            <a:off x="8543224" y="504041"/>
            <a:ext cx="32352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Analisis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</a:t>
            </a:r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Pemilihan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</a:t>
            </a:r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Konten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</a:t>
            </a:r>
            <a:b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</a:br>
            <a:r>
              <a:rPr lang="en-US" sz="2800" dirty="0" err="1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Untuk</a:t>
            </a:r>
            <a:r>
              <a:rPr lang="en-US" sz="2800" dirty="0">
                <a:highlight>
                  <a:srgbClr val="FFFF00"/>
                </a:highlight>
                <a:latin typeface="+mj-lt"/>
                <a:cs typeface="ADLaM Display" panose="020F0502020204030204" pitchFamily="34" charset="0"/>
              </a:rPr>
              <a:t> Platform Streaming Online</a:t>
            </a:r>
            <a:br>
              <a:rPr lang="en-US" sz="2800" dirty="0">
                <a:latin typeface="+mj-lt"/>
                <a:cs typeface="ADLaM Display" panose="020F0502020204030204" pitchFamily="34" charset="0"/>
              </a:rPr>
            </a:br>
            <a:br>
              <a:rPr lang="en-US" sz="2800" dirty="0">
                <a:latin typeface="+mj-lt"/>
                <a:cs typeface="ADLaM Display" panose="020F0502020204030204" pitchFamily="34" charset="0"/>
              </a:rPr>
            </a:br>
            <a:endParaRPr lang="en-US" sz="2800" dirty="0">
              <a:latin typeface="+mj-lt"/>
              <a:cs typeface="ADLaM Display" panose="020F0502020204030204" pitchFamily="34" charset="0"/>
            </a:endParaRPr>
          </a:p>
          <a:p>
            <a:endParaRPr lang="en-US" sz="2800" dirty="0">
              <a:latin typeface="+mj-lt"/>
              <a:cs typeface="ADLaM Display" panose="020F0502020204030204" pitchFamily="34" charset="0"/>
            </a:endParaRPr>
          </a:p>
          <a:p>
            <a:br>
              <a:rPr lang="en-US" sz="2800" dirty="0">
                <a:latin typeface="+mj-lt"/>
                <a:cs typeface="ADLaM Display" panose="020F0502020204030204" pitchFamily="34" charset="0"/>
              </a:rPr>
            </a:br>
            <a:endParaRPr lang="en-US" sz="2800" dirty="0">
              <a:latin typeface="+mj-lt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C33DE3F8-E613-F30F-B827-084B66CC663C}"/>
              </a:ext>
            </a:extLst>
          </p:cNvPr>
          <p:cNvSpPr txBox="1"/>
          <p:nvPr/>
        </p:nvSpPr>
        <p:spPr>
          <a:xfrm>
            <a:off x="8511074" y="3662100"/>
            <a:ext cx="2324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ROTTEN</a:t>
            </a:r>
          </a:p>
        </p:txBody>
      </p:sp>
    </p:spTree>
    <p:extLst>
      <p:ext uri="{BB962C8B-B14F-4D97-AF65-F5344CB8AC3E}">
        <p14:creationId xmlns:p14="http://schemas.microsoft.com/office/powerpoint/2010/main" val="3277532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ollage of two people&#10;&#10;AI-generated content may be incorrect.">
            <a:extLst>
              <a:ext uri="{FF2B5EF4-FFF2-40B4-BE49-F238E27FC236}">
                <a16:creationId xmlns:a16="http://schemas.microsoft.com/office/drawing/2014/main" id="{40AB86C7-265F-107A-CF5D-771851DB9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1600000">
            <a:off x="1349375" y="3230455"/>
            <a:ext cx="9493250" cy="1830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02CDC-5E85-4676-CC01-E54FEF1DB597}"/>
              </a:ext>
            </a:extLst>
          </p:cNvPr>
          <p:cNvSpPr txBox="1"/>
          <p:nvPr/>
        </p:nvSpPr>
        <p:spPr>
          <a:xfrm>
            <a:off x="1656685" y="1150919"/>
            <a:ext cx="109641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PREFERENSI PENGGUNA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5DBC0-17A6-7EB4-AFBC-AA1D34B8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8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A056C1-3DA3-29D2-2417-6420DA82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07" y="2762355"/>
            <a:ext cx="8296497" cy="3573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E68A39-51A2-C088-D9B8-56563418F20D}"/>
              </a:ext>
            </a:extLst>
          </p:cNvPr>
          <p:cNvSpPr txBox="1"/>
          <p:nvPr/>
        </p:nvSpPr>
        <p:spPr>
          <a:xfrm>
            <a:off x="1256026" y="617357"/>
            <a:ext cx="9679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KONTEN BERKUALITAS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419015-2C28-EFA1-F0F2-98A50356F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 in head">
            <a:extLst>
              <a:ext uri="{FF2B5EF4-FFF2-40B4-BE49-F238E27FC236}">
                <a16:creationId xmlns:a16="http://schemas.microsoft.com/office/drawing/2014/main" id="{1AE15C8E-CF53-4204-C7E7-42954936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7542" y="2518131"/>
            <a:ext cx="4016915" cy="4016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5BEAD-C395-061D-57B0-190FBD04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962" y="714375"/>
            <a:ext cx="5729287" cy="1657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/>
              <a:t>SMART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CE093B-B8CB-40B0-9E0D-B2EC39FF7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272B2A-538C-4D77-838A-61EFB21C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0179CEF-C4DA-4AF9-825E-8A16099E9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FCA724B-35D4-4E12-8050-B7CAB3BB3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C8662F-C43E-4129-81EC-CA88B2655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B7B89D6-EC88-3D86-8CB2-60D39D1FF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FB4F-9AD2-E23E-434C-72CA26A4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F898-5F9F-86E8-9F31-30585C134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126646"/>
            <a:ext cx="9493250" cy="3854167"/>
          </a:xfrm>
        </p:spPr>
        <p:txBody>
          <a:bodyPr>
            <a:noAutofit/>
          </a:bodyPr>
          <a:lstStyle/>
          <a:p>
            <a:r>
              <a:rPr lang="en-ID" sz="1800" b="1" dirty="0"/>
              <a:t>Specific</a:t>
            </a:r>
            <a:r>
              <a:rPr lang="en-ID" sz="1800" dirty="0"/>
              <a:t> : </a:t>
            </a:r>
            <a:r>
              <a:rPr lang="en-ID" sz="1800" dirty="0" err="1"/>
              <a:t>Mencari</a:t>
            </a:r>
            <a:r>
              <a:rPr lang="en-ID" sz="1800" dirty="0"/>
              <a:t> tau </a:t>
            </a:r>
            <a:r>
              <a:rPr lang="en-ID" sz="1800" dirty="0" err="1"/>
              <a:t>preferensi</a:t>
            </a:r>
            <a:r>
              <a:rPr lang="en-ID" sz="1800" dirty="0"/>
              <a:t> film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tahun</a:t>
            </a:r>
            <a:r>
              <a:rPr lang="en-ID" sz="1800" dirty="0"/>
              <a:t> 1989 </a:t>
            </a:r>
            <a:r>
              <a:rPr lang="en-ID" sz="1800" dirty="0" err="1"/>
              <a:t>sampai</a:t>
            </a:r>
            <a:r>
              <a:rPr lang="en-ID" sz="1800" dirty="0"/>
              <a:t> 2019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membantu</a:t>
            </a:r>
            <a:r>
              <a:rPr lang="en-ID" sz="1800" dirty="0"/>
              <a:t> platform streaming online </a:t>
            </a:r>
            <a:r>
              <a:rPr lang="en-ID" sz="1800" dirty="0" err="1"/>
              <a:t>memilih</a:t>
            </a:r>
            <a:r>
              <a:rPr lang="en-ID" sz="1800" dirty="0"/>
              <a:t> film yang </a:t>
            </a:r>
            <a:r>
              <a:rPr lang="en-ID" sz="1800" dirty="0" err="1"/>
              <a:t>mau</a:t>
            </a:r>
            <a:r>
              <a:rPr lang="en-ID" sz="1800" dirty="0"/>
              <a:t> </a:t>
            </a:r>
            <a:r>
              <a:rPr lang="en-ID" sz="1800" dirty="0" err="1"/>
              <a:t>mereka</a:t>
            </a:r>
            <a:r>
              <a:rPr lang="en-ID" sz="1800" dirty="0"/>
              <a:t> </a:t>
            </a:r>
            <a:r>
              <a:rPr lang="en-ID" sz="1800" dirty="0" err="1"/>
              <a:t>sewa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beli</a:t>
            </a:r>
            <a:r>
              <a:rPr lang="en-ID" sz="1800" dirty="0"/>
              <a:t> </a:t>
            </a:r>
            <a:endParaRPr lang="en-US" sz="1800" dirty="0"/>
          </a:p>
          <a:p>
            <a:r>
              <a:rPr lang="en-ID" sz="1800" b="1" dirty="0"/>
              <a:t>Measurable</a:t>
            </a:r>
            <a:r>
              <a:rPr lang="en-ID" sz="1800" dirty="0"/>
              <a:t> : </a:t>
            </a:r>
            <a:r>
              <a:rPr lang="en-ID" sz="1800" dirty="0" err="1"/>
              <a:t>Mengukur</a:t>
            </a:r>
            <a:r>
              <a:rPr lang="en-ID" sz="1800" dirty="0"/>
              <a:t> </a:t>
            </a:r>
            <a:r>
              <a:rPr lang="en-ID" sz="1800" dirty="0" err="1"/>
              <a:t>preferensi</a:t>
            </a:r>
            <a:r>
              <a:rPr lang="en-ID" sz="1800" dirty="0"/>
              <a:t> film </a:t>
            </a:r>
            <a:r>
              <a:rPr lang="en-ID" sz="1800" dirty="0" err="1"/>
              <a:t>berdasarkan</a:t>
            </a:r>
            <a:r>
              <a:rPr lang="en-ID" sz="1800" dirty="0"/>
              <a:t> : </a:t>
            </a:r>
          </a:p>
          <a:p>
            <a:pPr marL="571500" lvl="1" indent="-342900">
              <a:buAutoNum type="arabicPeriod"/>
            </a:pPr>
            <a:r>
              <a:rPr lang="en-ID" sz="1800" dirty="0"/>
              <a:t>Rata-rata rating </a:t>
            </a:r>
            <a:r>
              <a:rPr lang="en-ID" sz="1800" dirty="0" err="1"/>
              <a:t>kritikus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standard minimal rating 70/100 (standard rotten fresh) </a:t>
            </a:r>
            <a:r>
              <a:rPr lang="en-ID" sz="1800" dirty="0" err="1"/>
              <a:t>dengan</a:t>
            </a:r>
            <a:r>
              <a:rPr lang="en-ID" sz="1800" dirty="0"/>
              <a:t> minimal </a:t>
            </a:r>
            <a:r>
              <a:rPr lang="en-ID" sz="1800" dirty="0" err="1"/>
              <a:t>kritikus</a:t>
            </a:r>
            <a:r>
              <a:rPr lang="en-ID" sz="1800" dirty="0"/>
              <a:t> count di </a:t>
            </a:r>
            <a:r>
              <a:rPr lang="en-ID" sz="1800" dirty="0" err="1"/>
              <a:t>angka</a:t>
            </a:r>
            <a:r>
              <a:rPr lang="en-ID" sz="1800" dirty="0"/>
              <a:t> 50. </a:t>
            </a:r>
            <a:endParaRPr lang="en-US" sz="1800" dirty="0"/>
          </a:p>
          <a:p>
            <a:pPr marL="571500" lvl="1" indent="-342900">
              <a:buAutoNum type="arabicPeriod"/>
            </a:pPr>
            <a:r>
              <a:rPr lang="en-ID" sz="1800" dirty="0"/>
              <a:t>Rata-rata rating audience </a:t>
            </a:r>
            <a:r>
              <a:rPr lang="en-ID" sz="1800" dirty="0" err="1"/>
              <a:t>dengan</a:t>
            </a:r>
            <a:r>
              <a:rPr lang="en-ID" sz="1800" dirty="0"/>
              <a:t> standard 70/100 </a:t>
            </a:r>
            <a:r>
              <a:rPr lang="en-ID" sz="1800" dirty="0" err="1"/>
              <a:t>dengan</a:t>
            </a:r>
            <a:r>
              <a:rPr lang="en-ID" sz="1800" dirty="0"/>
              <a:t> minimal audience count di </a:t>
            </a:r>
            <a:r>
              <a:rPr lang="en-ID" sz="1800" dirty="0" err="1"/>
              <a:t>angka</a:t>
            </a:r>
            <a:r>
              <a:rPr lang="en-ID" sz="1800" dirty="0"/>
              <a:t> 25.000 (Top IMDB 250)</a:t>
            </a:r>
            <a:endParaRPr lang="en-US" sz="1800" dirty="0"/>
          </a:p>
          <a:p>
            <a:pPr marL="571500" lvl="1" indent="-342900">
              <a:buAutoNum type="arabicPeriod"/>
            </a:pPr>
            <a:r>
              <a:rPr lang="en-US" sz="1800" dirty="0"/>
              <a:t>Top 5 genre</a:t>
            </a:r>
          </a:p>
          <a:p>
            <a:pPr marL="571500" lvl="1" indent="-342900">
              <a:buAutoNum type="arabicPeriod"/>
            </a:pPr>
            <a:r>
              <a:rPr lang="en-US" sz="1800" dirty="0"/>
              <a:t>Rata-rata rating audience dan </a:t>
            </a:r>
            <a:r>
              <a:rPr lang="en-US" sz="1800" dirty="0" err="1"/>
              <a:t>kritikus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nama director</a:t>
            </a:r>
          </a:p>
        </p:txBody>
      </p:sp>
      <p:pic>
        <p:nvPicPr>
          <p:cNvPr id="4" name="Picture 3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4679EA76-A224-8E6C-4473-DE9CCF54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5106372"/>
            <a:ext cx="4229100" cy="237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F0C91-E61B-F47E-2A82-92A8A7631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4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38EA-6FF1-CC62-A31F-13507FF5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319F-EA67-0607-F851-D26769A09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2000" b="1" dirty="0"/>
              <a:t>Achievable</a:t>
            </a:r>
            <a:r>
              <a:rPr lang="en-ID" sz="2000" dirty="0"/>
              <a:t> :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menganalisis</a:t>
            </a:r>
            <a:r>
              <a:rPr lang="en-ID" sz="2000" dirty="0"/>
              <a:t> dataset </a:t>
            </a:r>
            <a:r>
              <a:rPr lang="en-ID" sz="2000" dirty="0" err="1"/>
              <a:t>Rotten_Tomatoes</a:t>
            </a:r>
            <a:r>
              <a:rPr lang="en-ID" sz="2000" dirty="0"/>
              <a:t>, </a:t>
            </a:r>
            <a:r>
              <a:rPr lang="en-ID" sz="2000" dirty="0" err="1"/>
              <a:t>sebuah</a:t>
            </a:r>
            <a:r>
              <a:rPr lang="en-ID" sz="2000" dirty="0"/>
              <a:t> situs </a:t>
            </a:r>
            <a:r>
              <a:rPr lang="en-ID" sz="2000" dirty="0" err="1"/>
              <a:t>terpercaya</a:t>
            </a:r>
            <a:r>
              <a:rPr lang="en-ID" sz="2000" dirty="0"/>
              <a:t> yang </a:t>
            </a:r>
            <a:r>
              <a:rPr lang="en-ID" sz="2000" dirty="0" err="1"/>
              <a:t>dimana</a:t>
            </a:r>
            <a:r>
              <a:rPr lang="en-ID" sz="2000" dirty="0"/>
              <a:t> </a:t>
            </a:r>
            <a:r>
              <a:rPr lang="en-ID" sz="2000" dirty="0" err="1"/>
              <a:t>bukan</a:t>
            </a:r>
            <a:r>
              <a:rPr lang="en-ID" sz="2000" dirty="0"/>
              <a:t> </a:t>
            </a:r>
            <a:r>
              <a:rPr lang="en-ID" sz="2000" dirty="0" err="1"/>
              <a:t>hanya</a:t>
            </a:r>
            <a:r>
              <a:rPr lang="en-ID" sz="2000" dirty="0"/>
              <a:t> </a:t>
            </a:r>
            <a:r>
              <a:rPr lang="en-ID" sz="2000" dirty="0" err="1"/>
              <a:t>penonton</a:t>
            </a:r>
            <a:r>
              <a:rPr lang="en-ID" sz="2000" dirty="0"/>
              <a:t> </a:t>
            </a:r>
            <a:r>
              <a:rPr lang="en-ID" sz="2000" dirty="0" err="1"/>
              <a:t>saja</a:t>
            </a:r>
            <a:r>
              <a:rPr lang="en-ID" sz="2000" dirty="0"/>
              <a:t> yang </a:t>
            </a:r>
            <a:r>
              <a:rPr lang="en-ID" sz="2000" dirty="0" err="1"/>
              <a:t>aktif</a:t>
            </a:r>
            <a:r>
              <a:rPr lang="en-ID" sz="2000" dirty="0"/>
              <a:t> </a:t>
            </a:r>
            <a:r>
              <a:rPr lang="en-ID" sz="2000" dirty="0" err="1"/>
              <a:t>merating</a:t>
            </a:r>
            <a:r>
              <a:rPr lang="en-ID" sz="2000" dirty="0"/>
              <a:t> film </a:t>
            </a:r>
            <a:r>
              <a:rPr lang="en-ID" sz="2000" dirty="0" err="1"/>
              <a:t>tapi</a:t>
            </a:r>
            <a:r>
              <a:rPr lang="en-ID" sz="2000" dirty="0"/>
              <a:t> </a:t>
            </a:r>
            <a:r>
              <a:rPr lang="en-ID" sz="2000" dirty="0" err="1"/>
              <a:t>ada</a:t>
            </a:r>
            <a:r>
              <a:rPr lang="en-ID" sz="2000" dirty="0"/>
              <a:t> juga </a:t>
            </a:r>
            <a:r>
              <a:rPr lang="en-ID" sz="2000" dirty="0" err="1"/>
              <a:t>kritikus</a:t>
            </a:r>
            <a:r>
              <a:rPr lang="en-ID" sz="2000" dirty="0"/>
              <a:t> yang </a:t>
            </a:r>
            <a:r>
              <a:rPr lang="en-ID" sz="2000" dirty="0" err="1"/>
              <a:t>bisa</a:t>
            </a:r>
            <a:r>
              <a:rPr lang="en-ID" sz="2000" dirty="0"/>
              <a:t> </a:t>
            </a:r>
            <a:r>
              <a:rPr lang="en-ID" sz="2000" dirty="0" err="1"/>
              <a:t>jadi</a:t>
            </a:r>
            <a:r>
              <a:rPr lang="en-ID" sz="2000" dirty="0"/>
              <a:t> </a:t>
            </a:r>
            <a:r>
              <a:rPr lang="en-ID" sz="2000" dirty="0" err="1"/>
              <a:t>pembeda</a:t>
            </a:r>
            <a:r>
              <a:rPr lang="en-ID" sz="2000" dirty="0"/>
              <a:t>. </a:t>
            </a:r>
          </a:p>
          <a:p>
            <a:r>
              <a:rPr lang="en-ID" sz="2000" b="1" dirty="0"/>
              <a:t>Relevant</a:t>
            </a:r>
            <a:r>
              <a:rPr lang="en-ID" sz="2000" dirty="0"/>
              <a:t> : </a:t>
            </a:r>
            <a:r>
              <a:rPr lang="en-ID" sz="2000" dirty="0" err="1"/>
              <a:t>Kualitas</a:t>
            </a:r>
            <a:r>
              <a:rPr lang="en-ID" sz="2000" dirty="0"/>
              <a:t> film yang </a:t>
            </a:r>
            <a:r>
              <a:rPr lang="en-ID" sz="2000" dirty="0" err="1"/>
              <a:t>bagus</a:t>
            </a:r>
            <a:r>
              <a:rPr lang="en-ID" sz="2000" dirty="0"/>
              <a:t> dan </a:t>
            </a:r>
            <a:r>
              <a:rPr lang="en-ID" sz="2000" dirty="0" err="1"/>
              <a:t>bervariasi</a:t>
            </a:r>
            <a:r>
              <a:rPr lang="en-ID" sz="2000" dirty="0"/>
              <a:t> </a:t>
            </a:r>
            <a:r>
              <a:rPr lang="en-ID" sz="2000" dirty="0" err="1"/>
              <a:t>memicu</a:t>
            </a:r>
            <a:r>
              <a:rPr lang="en-ID" sz="2000" dirty="0"/>
              <a:t> </a:t>
            </a:r>
            <a:r>
              <a:rPr lang="en-ID" sz="2000" dirty="0" err="1"/>
              <a:t>penonton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terus</a:t>
            </a:r>
            <a:r>
              <a:rPr lang="en-ID" sz="2000" dirty="0"/>
              <a:t> </a:t>
            </a:r>
            <a:r>
              <a:rPr lang="en-ID" sz="2000" dirty="0" err="1"/>
              <a:t>berlangganan</a:t>
            </a:r>
            <a:r>
              <a:rPr lang="en-ID" sz="2000" dirty="0"/>
              <a:t> platform streaming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endParaRPr lang="en-US" sz="2000" dirty="0"/>
          </a:p>
          <a:p>
            <a:r>
              <a:rPr lang="en-ID" sz="2000" b="1" dirty="0"/>
              <a:t>Time-bound</a:t>
            </a:r>
            <a:r>
              <a:rPr lang="en-ID" sz="2000" dirty="0"/>
              <a:t> : </a:t>
            </a:r>
            <a:r>
              <a:rPr lang="en-ID" sz="2000" dirty="0" err="1"/>
              <a:t>Analisis</a:t>
            </a:r>
            <a:r>
              <a:rPr lang="en-ID" sz="2000" dirty="0"/>
              <a:t> dan </a:t>
            </a:r>
            <a:r>
              <a:rPr lang="en-ID" sz="2000" dirty="0" err="1"/>
              <a:t>Rekomendasi</a:t>
            </a:r>
            <a:r>
              <a:rPr lang="en-ID" sz="2000" dirty="0"/>
              <a:t> film </a:t>
            </a:r>
            <a:r>
              <a:rPr lang="en-ID" sz="2000" dirty="0" err="1"/>
              <a:t>akan</a:t>
            </a:r>
            <a:r>
              <a:rPr lang="en-ID" sz="2000" dirty="0"/>
              <a:t> </a:t>
            </a:r>
            <a:r>
              <a:rPr lang="en-ID" sz="2000" dirty="0" err="1"/>
              <a:t>diselesaikan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jangka</a:t>
            </a:r>
            <a:r>
              <a:rPr lang="en-ID" sz="2000" dirty="0"/>
              <a:t> </a:t>
            </a:r>
            <a:r>
              <a:rPr lang="en-ID" sz="2000" dirty="0" err="1"/>
              <a:t>waktu</a:t>
            </a:r>
            <a:r>
              <a:rPr lang="en-ID" sz="2000" dirty="0"/>
              <a:t> 3 </a:t>
            </a:r>
            <a:r>
              <a:rPr lang="en-ID" sz="2000" dirty="0" err="1"/>
              <a:t>hari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2BD29D8D-E1B4-11F8-501F-8792ACF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5106372"/>
            <a:ext cx="4229100" cy="237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68921-9CDA-4CA8-F72B-E45E67E8F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2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5644-FF73-BAC9-3F31-9427B442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1" y="1317809"/>
            <a:ext cx="9853613" cy="100012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Problem Statement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5B0331-3B4C-E97D-746B-ED6144AF38FD}"/>
              </a:ext>
            </a:extLst>
          </p:cNvPr>
          <p:cNvSpPr txBox="1">
            <a:spLocks/>
          </p:cNvSpPr>
          <p:nvPr/>
        </p:nvSpPr>
        <p:spPr>
          <a:xfrm>
            <a:off x="1360967" y="2743200"/>
            <a:ext cx="9449907" cy="2224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preferensi</a:t>
            </a:r>
            <a:r>
              <a:rPr lang="en-ID" dirty="0"/>
              <a:t> film </a:t>
            </a:r>
            <a:r>
              <a:rPr lang="en-ID" dirty="0" err="1"/>
              <a:t>penikmat</a:t>
            </a:r>
            <a:r>
              <a:rPr lang="en-ID" dirty="0"/>
              <a:t> dan </a:t>
            </a:r>
            <a:r>
              <a:rPr lang="en-ID" dirty="0" err="1"/>
              <a:t>kritikus</a:t>
            </a:r>
            <a:r>
              <a:rPr lang="en-ID" dirty="0"/>
              <a:t> film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1989 </a:t>
            </a:r>
            <a:r>
              <a:rPr lang="en-ID" dirty="0" err="1"/>
              <a:t>sampai</a:t>
            </a:r>
            <a:r>
              <a:rPr lang="en-ID" dirty="0"/>
              <a:t> 2019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platform streaming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film yang </a:t>
            </a:r>
            <a:r>
              <a:rPr lang="en-ID" dirty="0" err="1"/>
              <a:t>tepat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dibeli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disewa</a:t>
            </a:r>
            <a:r>
              <a:rPr lang="en-ID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3F85C-101F-A523-A7A3-391CF187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1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A90E2-055F-1CB6-B3DF-7AF012FE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Penjabaran</a:t>
            </a:r>
            <a:r>
              <a:rPr lang="en-US" dirty="0"/>
              <a:t> Masalah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7EBD413E-55DB-A493-B8C4-50EA80B84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657433"/>
              </p:ext>
            </p:extLst>
          </p:nvPr>
        </p:nvGraphicFramePr>
        <p:xfrm>
          <a:off x="1063925" y="2317750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7D794B5-E712-A46C-82AB-0369BE3D6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0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A059D-D3B1-5906-7E67-2FFD0AEC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583" y="318976"/>
            <a:ext cx="9230833" cy="1177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Analysis </a:t>
            </a:r>
            <a:r>
              <a:rPr lang="en-US" dirty="0" err="1"/>
              <a:t>Worflow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AF124A-33B0-5D3B-DA4F-64BE0E2F85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8620"/>
              </p:ext>
            </p:extLst>
          </p:nvPr>
        </p:nvGraphicFramePr>
        <p:xfrm>
          <a:off x="935915" y="2495908"/>
          <a:ext cx="10054138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CD769AB-3BAF-06C6-FD82-558ECCDD4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6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20014EA-FA79-436A-9FB9-F3F66E347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of an electromagnetic radiation">
            <a:extLst>
              <a:ext uri="{FF2B5EF4-FFF2-40B4-BE49-F238E27FC236}">
                <a16:creationId xmlns:a16="http://schemas.microsoft.com/office/drawing/2014/main" id="{D5964CE2-ACA9-0803-8873-87312668D6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rcRect t="9753" b="629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1080BBA-334D-47E7-984F-354D2ADE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59220" y="859221"/>
            <a:ext cx="6858000" cy="513955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0F5F9-DF57-00E9-64A4-2C93BCBE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9050"/>
            <a:ext cx="6777540" cy="21732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Data Analys dan Hipotesis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833EC7-7DA5-445E-A06F-61263A85E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B20763-0B7D-4F31-A64F-006F36609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7051088-813C-4278-AC7C-F116901DB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0E20E28-B404-48AB-B511-8EA7D82B26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3966B9-56D5-42A7-84B1-CC398508D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68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F50B-2874-4BDA-1BED-43C48C6E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FB8C9-F9F2-CA80-8D8B-C88F42B9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3"/>
            <a:ext cx="9493250" cy="111096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Dataset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16.000 data yang </a:t>
            </a:r>
            <a:r>
              <a:rPr lang="en-US" dirty="0" err="1"/>
              <a:t>mepresentasikan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film, </a:t>
            </a:r>
            <a:r>
              <a:rPr lang="en-US" dirty="0" err="1"/>
              <a:t>antara</a:t>
            </a:r>
            <a:r>
              <a:rPr lang="en-US" dirty="0"/>
              <a:t> lain </a:t>
            </a:r>
            <a:r>
              <a:rPr lang="en-US" dirty="0" err="1"/>
              <a:t>informasi</a:t>
            </a:r>
            <a:r>
              <a:rPr lang="en-US" dirty="0"/>
              <a:t> rating </a:t>
            </a:r>
            <a:r>
              <a:rPr lang="en-US" dirty="0" err="1"/>
              <a:t>kritikus</a:t>
            </a:r>
            <a:r>
              <a:rPr lang="en-US" dirty="0"/>
              <a:t>, rating audience, director, cast, dan lain-lain. </a:t>
            </a:r>
          </a:p>
          <a:p>
            <a:pPr marL="0" indent="0">
              <a:buNone/>
            </a:pPr>
            <a:r>
              <a:rPr lang="en-US" dirty="0"/>
              <a:t>Dataset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20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DF99AD-D5AD-990D-3FD1-A0647E650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287317"/>
              </p:ext>
            </p:extLst>
          </p:nvPr>
        </p:nvGraphicFramePr>
        <p:xfrm>
          <a:off x="1219200" y="3687989"/>
          <a:ext cx="94932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416">
                  <a:extLst>
                    <a:ext uri="{9D8B030D-6E8A-4147-A177-3AD203B41FA5}">
                      <a16:colId xmlns:a16="http://schemas.microsoft.com/office/drawing/2014/main" val="1594013312"/>
                    </a:ext>
                  </a:extLst>
                </a:gridCol>
                <a:gridCol w="1883369">
                  <a:extLst>
                    <a:ext uri="{9D8B030D-6E8A-4147-A177-3AD203B41FA5}">
                      <a16:colId xmlns:a16="http://schemas.microsoft.com/office/drawing/2014/main" val="2600024558"/>
                    </a:ext>
                  </a:extLst>
                </a:gridCol>
                <a:gridCol w="4445463">
                  <a:extLst>
                    <a:ext uri="{9D8B030D-6E8A-4147-A177-3AD203B41FA5}">
                      <a16:colId xmlns:a16="http://schemas.microsoft.com/office/drawing/2014/main" val="267710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61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movie_title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Judul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9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movie_info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Sinopsis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66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critis_consensus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Ringkasan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opini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kritikus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6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Kategori</a:t>
                      </a:r>
                      <a:r>
                        <a:rPr lang="en-US" dirty="0"/>
                        <a:t> rating </a:t>
                      </a:r>
                      <a:r>
                        <a:rPr lang="en-US" dirty="0" err="1"/>
                        <a:t>umur</a:t>
                      </a:r>
                      <a:r>
                        <a:rPr lang="en-US" dirty="0"/>
                        <a:t> (PG, R, </a:t>
                      </a:r>
                      <a:r>
                        <a:rPr lang="en-US" dirty="0" err="1"/>
                        <a:t>dll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3489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CCC49BA-E66E-82EE-81A3-D2839BD3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4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BBD4AE-43B2-4DD8-848D-37046AC0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2B9ECB7-4FD0-441D-862B-AB0B2C8C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754" y="0"/>
            <a:ext cx="10483894" cy="6238866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483894" h="6238866">
                <a:moveTo>
                  <a:pt x="0" y="0"/>
                </a:moveTo>
                <a:lnTo>
                  <a:pt x="10280333" y="0"/>
                </a:lnTo>
                <a:lnTo>
                  <a:pt x="10281567" y="35078"/>
                </a:lnTo>
                <a:cubicBezTo>
                  <a:pt x="10335353" y="1564897"/>
                  <a:pt x="10451490" y="4906365"/>
                  <a:pt x="10483712" y="5828943"/>
                </a:cubicBezTo>
                <a:cubicBezTo>
                  <a:pt x="10483711" y="5828945"/>
                  <a:pt x="10483710" y="5828946"/>
                  <a:pt x="10483709" y="5828949"/>
                </a:cubicBezTo>
                <a:cubicBezTo>
                  <a:pt x="10483771" y="5830686"/>
                  <a:pt x="10483833" y="5857013"/>
                  <a:pt x="10483894" y="5858751"/>
                </a:cubicBezTo>
                <a:lnTo>
                  <a:pt x="10464847" y="5898411"/>
                </a:lnTo>
                <a:lnTo>
                  <a:pt x="9519392" y="5936013"/>
                </a:lnTo>
                <a:cubicBezTo>
                  <a:pt x="9483207" y="5923146"/>
                  <a:pt x="9438064" y="5946537"/>
                  <a:pt x="9393042" y="5929110"/>
                </a:cubicBezTo>
                <a:cubicBezTo>
                  <a:pt x="9376683" y="5925080"/>
                  <a:pt x="9327240" y="5927166"/>
                  <a:pt x="9318625" y="5936429"/>
                </a:cubicBezTo>
                <a:cubicBezTo>
                  <a:pt x="9308466" y="5938690"/>
                  <a:pt x="9296167" y="5935880"/>
                  <a:pt x="9292204" y="5945637"/>
                </a:cubicBezTo>
                <a:cubicBezTo>
                  <a:pt x="9285295" y="5957443"/>
                  <a:pt x="9247789" y="5940686"/>
                  <a:pt x="9254063" y="5954174"/>
                </a:cubicBezTo>
                <a:cubicBezTo>
                  <a:pt x="9227466" y="5942722"/>
                  <a:pt x="9209172" y="5967570"/>
                  <a:pt x="9188181" y="5974220"/>
                </a:cubicBezTo>
                <a:lnTo>
                  <a:pt x="9124366" y="5984099"/>
                </a:lnTo>
                <a:lnTo>
                  <a:pt x="9081334" y="5987083"/>
                </a:lnTo>
                <a:lnTo>
                  <a:pt x="9075074" y="5987008"/>
                </a:lnTo>
                <a:lnTo>
                  <a:pt x="9023024" y="5978353"/>
                </a:lnTo>
                <a:cubicBezTo>
                  <a:pt x="9021886" y="5980305"/>
                  <a:pt x="9020326" y="5982138"/>
                  <a:pt x="9018390" y="5983789"/>
                </a:cubicBezTo>
                <a:lnTo>
                  <a:pt x="9002383" y="5989724"/>
                </a:lnTo>
                <a:lnTo>
                  <a:pt x="8988287" y="5983922"/>
                </a:lnTo>
                <a:lnTo>
                  <a:pt x="8922919" y="5974983"/>
                </a:lnTo>
                <a:lnTo>
                  <a:pt x="8827503" y="5967977"/>
                </a:lnTo>
                <a:lnTo>
                  <a:pt x="8812913" y="5962013"/>
                </a:lnTo>
                <a:cubicBezTo>
                  <a:pt x="8779880" y="5956059"/>
                  <a:pt x="8740601" y="5964799"/>
                  <a:pt x="8719138" y="5949468"/>
                </a:cubicBezTo>
                <a:lnTo>
                  <a:pt x="8670136" y="5948734"/>
                </a:lnTo>
                <a:lnTo>
                  <a:pt x="8664902" y="5954833"/>
                </a:lnTo>
                <a:lnTo>
                  <a:pt x="8650407" y="5953778"/>
                </a:lnTo>
                <a:lnTo>
                  <a:pt x="8646553" y="5954792"/>
                </a:lnTo>
                <a:cubicBezTo>
                  <a:pt x="8639200" y="5956760"/>
                  <a:pt x="8631898" y="5958495"/>
                  <a:pt x="8624463" y="5959313"/>
                </a:cubicBezTo>
                <a:cubicBezTo>
                  <a:pt x="8625055" y="5953707"/>
                  <a:pt x="8623221" y="5950274"/>
                  <a:pt x="8619950" y="5948235"/>
                </a:cubicBezTo>
                <a:lnTo>
                  <a:pt x="8613343" y="5946869"/>
                </a:lnTo>
                <a:lnTo>
                  <a:pt x="8373372" y="5955249"/>
                </a:lnTo>
                <a:lnTo>
                  <a:pt x="8353159" y="5966268"/>
                </a:lnTo>
                <a:lnTo>
                  <a:pt x="8289344" y="5976148"/>
                </a:lnTo>
                <a:lnTo>
                  <a:pt x="8246312" y="5979132"/>
                </a:lnTo>
                <a:lnTo>
                  <a:pt x="8240052" y="5979058"/>
                </a:lnTo>
                <a:lnTo>
                  <a:pt x="8188000" y="5970403"/>
                </a:lnTo>
                <a:cubicBezTo>
                  <a:pt x="8186863" y="5972353"/>
                  <a:pt x="8185304" y="5974187"/>
                  <a:pt x="8183368" y="5975839"/>
                </a:cubicBezTo>
                <a:lnTo>
                  <a:pt x="8167361" y="5981774"/>
                </a:lnTo>
                <a:lnTo>
                  <a:pt x="8153264" y="5975972"/>
                </a:lnTo>
                <a:lnTo>
                  <a:pt x="8087896" y="5967033"/>
                </a:lnTo>
                <a:lnTo>
                  <a:pt x="8071150" y="5965803"/>
                </a:lnTo>
                <a:lnTo>
                  <a:pt x="6771720" y="6011180"/>
                </a:lnTo>
                <a:lnTo>
                  <a:pt x="6374887" y="6025038"/>
                </a:lnTo>
                <a:lnTo>
                  <a:pt x="6343184" y="6026327"/>
                </a:lnTo>
                <a:cubicBezTo>
                  <a:pt x="6350505" y="6034395"/>
                  <a:pt x="6203679" y="6038135"/>
                  <a:pt x="6150487" y="6033143"/>
                </a:cubicBezTo>
                <a:lnTo>
                  <a:pt x="6149142" y="6032921"/>
                </a:lnTo>
                <a:lnTo>
                  <a:pt x="252046" y="6238852"/>
                </a:lnTo>
                <a:cubicBezTo>
                  <a:pt x="233209" y="6239447"/>
                  <a:pt x="217314" y="6221696"/>
                  <a:pt x="216478" y="6199122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3247E-D537-87E9-AE45-DCD11A4DE1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rcRect t="5652" b="362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18E6099-4506-452C-B3FC-62EEC775B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5854" y="2557149"/>
            <a:ext cx="10388270" cy="3681717"/>
          </a:xfrm>
          <a:custGeom>
            <a:avLst/>
            <a:gdLst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281567 w 10483894"/>
              <a:gd name="connsiteY2" fmla="*/ 35078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0" fmla="*/ 0 w 10483894"/>
              <a:gd name="connsiteY0" fmla="*/ 0 h 6238866"/>
              <a:gd name="connsiteX1" fmla="*/ 10280333 w 10483894"/>
              <a:gd name="connsiteY1" fmla="*/ 0 h 6238866"/>
              <a:gd name="connsiteX2" fmla="*/ 10365237 w 10483894"/>
              <a:gd name="connsiteY2" fmla="*/ 2557149 h 6238866"/>
              <a:gd name="connsiteX3" fmla="*/ 10483712 w 10483894"/>
              <a:gd name="connsiteY3" fmla="*/ 5828943 h 6238866"/>
              <a:gd name="connsiteX4" fmla="*/ 10483709 w 10483894"/>
              <a:gd name="connsiteY4" fmla="*/ 5828949 h 6238866"/>
              <a:gd name="connsiteX5" fmla="*/ 10483894 w 10483894"/>
              <a:gd name="connsiteY5" fmla="*/ 5858751 h 6238866"/>
              <a:gd name="connsiteX6" fmla="*/ 10464847 w 10483894"/>
              <a:gd name="connsiteY6" fmla="*/ 5898411 h 6238866"/>
              <a:gd name="connsiteX7" fmla="*/ 9519392 w 10483894"/>
              <a:gd name="connsiteY7" fmla="*/ 5936013 h 6238866"/>
              <a:gd name="connsiteX8" fmla="*/ 9393042 w 10483894"/>
              <a:gd name="connsiteY8" fmla="*/ 5929110 h 6238866"/>
              <a:gd name="connsiteX9" fmla="*/ 9318625 w 10483894"/>
              <a:gd name="connsiteY9" fmla="*/ 5936429 h 6238866"/>
              <a:gd name="connsiteX10" fmla="*/ 9292204 w 10483894"/>
              <a:gd name="connsiteY10" fmla="*/ 5945637 h 6238866"/>
              <a:gd name="connsiteX11" fmla="*/ 9254063 w 10483894"/>
              <a:gd name="connsiteY11" fmla="*/ 5954174 h 6238866"/>
              <a:gd name="connsiteX12" fmla="*/ 9188181 w 10483894"/>
              <a:gd name="connsiteY12" fmla="*/ 5974220 h 6238866"/>
              <a:gd name="connsiteX13" fmla="*/ 9124366 w 10483894"/>
              <a:gd name="connsiteY13" fmla="*/ 5984099 h 6238866"/>
              <a:gd name="connsiteX14" fmla="*/ 9081334 w 10483894"/>
              <a:gd name="connsiteY14" fmla="*/ 5987083 h 6238866"/>
              <a:gd name="connsiteX15" fmla="*/ 9075074 w 10483894"/>
              <a:gd name="connsiteY15" fmla="*/ 5987008 h 6238866"/>
              <a:gd name="connsiteX16" fmla="*/ 9023024 w 10483894"/>
              <a:gd name="connsiteY16" fmla="*/ 5978353 h 6238866"/>
              <a:gd name="connsiteX17" fmla="*/ 9018390 w 10483894"/>
              <a:gd name="connsiteY17" fmla="*/ 5983789 h 6238866"/>
              <a:gd name="connsiteX18" fmla="*/ 9002383 w 10483894"/>
              <a:gd name="connsiteY18" fmla="*/ 5989724 h 6238866"/>
              <a:gd name="connsiteX19" fmla="*/ 8988287 w 10483894"/>
              <a:gd name="connsiteY19" fmla="*/ 5983922 h 6238866"/>
              <a:gd name="connsiteX20" fmla="*/ 8922919 w 10483894"/>
              <a:gd name="connsiteY20" fmla="*/ 5974983 h 6238866"/>
              <a:gd name="connsiteX21" fmla="*/ 8827503 w 10483894"/>
              <a:gd name="connsiteY21" fmla="*/ 5967977 h 6238866"/>
              <a:gd name="connsiteX22" fmla="*/ 8812913 w 10483894"/>
              <a:gd name="connsiteY22" fmla="*/ 5962013 h 6238866"/>
              <a:gd name="connsiteX23" fmla="*/ 8719138 w 10483894"/>
              <a:gd name="connsiteY23" fmla="*/ 5949468 h 6238866"/>
              <a:gd name="connsiteX24" fmla="*/ 8670136 w 10483894"/>
              <a:gd name="connsiteY24" fmla="*/ 5948734 h 6238866"/>
              <a:gd name="connsiteX25" fmla="*/ 8664902 w 10483894"/>
              <a:gd name="connsiteY25" fmla="*/ 5954833 h 6238866"/>
              <a:gd name="connsiteX26" fmla="*/ 8650407 w 10483894"/>
              <a:gd name="connsiteY26" fmla="*/ 5953778 h 6238866"/>
              <a:gd name="connsiteX27" fmla="*/ 8646553 w 10483894"/>
              <a:gd name="connsiteY27" fmla="*/ 5954792 h 6238866"/>
              <a:gd name="connsiteX28" fmla="*/ 8624463 w 10483894"/>
              <a:gd name="connsiteY28" fmla="*/ 5959313 h 6238866"/>
              <a:gd name="connsiteX29" fmla="*/ 8619950 w 10483894"/>
              <a:gd name="connsiteY29" fmla="*/ 5948235 h 6238866"/>
              <a:gd name="connsiteX30" fmla="*/ 8613343 w 10483894"/>
              <a:gd name="connsiteY30" fmla="*/ 5946869 h 6238866"/>
              <a:gd name="connsiteX31" fmla="*/ 8373372 w 10483894"/>
              <a:gd name="connsiteY31" fmla="*/ 5955249 h 6238866"/>
              <a:gd name="connsiteX32" fmla="*/ 8353159 w 10483894"/>
              <a:gd name="connsiteY32" fmla="*/ 5966268 h 6238866"/>
              <a:gd name="connsiteX33" fmla="*/ 8289344 w 10483894"/>
              <a:gd name="connsiteY33" fmla="*/ 5976148 h 6238866"/>
              <a:gd name="connsiteX34" fmla="*/ 8246312 w 10483894"/>
              <a:gd name="connsiteY34" fmla="*/ 5979132 h 6238866"/>
              <a:gd name="connsiteX35" fmla="*/ 8240052 w 10483894"/>
              <a:gd name="connsiteY35" fmla="*/ 5979058 h 6238866"/>
              <a:gd name="connsiteX36" fmla="*/ 8188000 w 10483894"/>
              <a:gd name="connsiteY36" fmla="*/ 5970403 h 6238866"/>
              <a:gd name="connsiteX37" fmla="*/ 8183368 w 10483894"/>
              <a:gd name="connsiteY37" fmla="*/ 5975839 h 6238866"/>
              <a:gd name="connsiteX38" fmla="*/ 8167361 w 10483894"/>
              <a:gd name="connsiteY38" fmla="*/ 5981774 h 6238866"/>
              <a:gd name="connsiteX39" fmla="*/ 8153264 w 10483894"/>
              <a:gd name="connsiteY39" fmla="*/ 5975972 h 6238866"/>
              <a:gd name="connsiteX40" fmla="*/ 8087896 w 10483894"/>
              <a:gd name="connsiteY40" fmla="*/ 5967033 h 6238866"/>
              <a:gd name="connsiteX41" fmla="*/ 8071150 w 10483894"/>
              <a:gd name="connsiteY41" fmla="*/ 5965803 h 6238866"/>
              <a:gd name="connsiteX42" fmla="*/ 6771720 w 10483894"/>
              <a:gd name="connsiteY42" fmla="*/ 6011180 h 6238866"/>
              <a:gd name="connsiteX43" fmla="*/ 6374887 w 10483894"/>
              <a:gd name="connsiteY43" fmla="*/ 6025038 h 6238866"/>
              <a:gd name="connsiteX44" fmla="*/ 6343184 w 10483894"/>
              <a:gd name="connsiteY44" fmla="*/ 6026327 h 6238866"/>
              <a:gd name="connsiteX45" fmla="*/ 6150487 w 10483894"/>
              <a:gd name="connsiteY45" fmla="*/ 6033143 h 6238866"/>
              <a:gd name="connsiteX46" fmla="*/ 6149142 w 10483894"/>
              <a:gd name="connsiteY46" fmla="*/ 6032921 h 6238866"/>
              <a:gd name="connsiteX47" fmla="*/ 252046 w 10483894"/>
              <a:gd name="connsiteY47" fmla="*/ 6238852 h 6238866"/>
              <a:gd name="connsiteX48" fmla="*/ 216478 w 10483894"/>
              <a:gd name="connsiteY48" fmla="*/ 6199122 h 6238866"/>
              <a:gd name="connsiteX49" fmla="*/ 0 w 10483894"/>
              <a:gd name="connsiteY49" fmla="*/ 0 h 6238866"/>
              <a:gd name="connsiteX0" fmla="*/ 0 w 10388270"/>
              <a:gd name="connsiteY0" fmla="*/ 2725271 h 6238866"/>
              <a:gd name="connsiteX1" fmla="*/ 10184709 w 10388270"/>
              <a:gd name="connsiteY1" fmla="*/ 0 h 6238866"/>
              <a:gd name="connsiteX2" fmla="*/ 10269613 w 10388270"/>
              <a:gd name="connsiteY2" fmla="*/ 2557149 h 6238866"/>
              <a:gd name="connsiteX3" fmla="*/ 10388088 w 10388270"/>
              <a:gd name="connsiteY3" fmla="*/ 5828943 h 6238866"/>
              <a:gd name="connsiteX4" fmla="*/ 10388085 w 10388270"/>
              <a:gd name="connsiteY4" fmla="*/ 5828949 h 6238866"/>
              <a:gd name="connsiteX5" fmla="*/ 10388270 w 10388270"/>
              <a:gd name="connsiteY5" fmla="*/ 5858751 h 6238866"/>
              <a:gd name="connsiteX6" fmla="*/ 10369223 w 10388270"/>
              <a:gd name="connsiteY6" fmla="*/ 5898411 h 6238866"/>
              <a:gd name="connsiteX7" fmla="*/ 9423768 w 10388270"/>
              <a:gd name="connsiteY7" fmla="*/ 5936013 h 6238866"/>
              <a:gd name="connsiteX8" fmla="*/ 9297418 w 10388270"/>
              <a:gd name="connsiteY8" fmla="*/ 5929110 h 6238866"/>
              <a:gd name="connsiteX9" fmla="*/ 9223001 w 10388270"/>
              <a:gd name="connsiteY9" fmla="*/ 5936429 h 6238866"/>
              <a:gd name="connsiteX10" fmla="*/ 9196580 w 10388270"/>
              <a:gd name="connsiteY10" fmla="*/ 5945637 h 6238866"/>
              <a:gd name="connsiteX11" fmla="*/ 9158439 w 10388270"/>
              <a:gd name="connsiteY11" fmla="*/ 5954174 h 6238866"/>
              <a:gd name="connsiteX12" fmla="*/ 9092557 w 10388270"/>
              <a:gd name="connsiteY12" fmla="*/ 5974220 h 6238866"/>
              <a:gd name="connsiteX13" fmla="*/ 9028742 w 10388270"/>
              <a:gd name="connsiteY13" fmla="*/ 5984099 h 6238866"/>
              <a:gd name="connsiteX14" fmla="*/ 8985710 w 10388270"/>
              <a:gd name="connsiteY14" fmla="*/ 5987083 h 6238866"/>
              <a:gd name="connsiteX15" fmla="*/ 8979450 w 10388270"/>
              <a:gd name="connsiteY15" fmla="*/ 5987008 h 6238866"/>
              <a:gd name="connsiteX16" fmla="*/ 8927400 w 10388270"/>
              <a:gd name="connsiteY16" fmla="*/ 5978353 h 6238866"/>
              <a:gd name="connsiteX17" fmla="*/ 8922766 w 10388270"/>
              <a:gd name="connsiteY17" fmla="*/ 5983789 h 6238866"/>
              <a:gd name="connsiteX18" fmla="*/ 8906759 w 10388270"/>
              <a:gd name="connsiteY18" fmla="*/ 5989724 h 6238866"/>
              <a:gd name="connsiteX19" fmla="*/ 8892663 w 10388270"/>
              <a:gd name="connsiteY19" fmla="*/ 5983922 h 6238866"/>
              <a:gd name="connsiteX20" fmla="*/ 8827295 w 10388270"/>
              <a:gd name="connsiteY20" fmla="*/ 5974983 h 6238866"/>
              <a:gd name="connsiteX21" fmla="*/ 8731879 w 10388270"/>
              <a:gd name="connsiteY21" fmla="*/ 5967977 h 6238866"/>
              <a:gd name="connsiteX22" fmla="*/ 8717289 w 10388270"/>
              <a:gd name="connsiteY22" fmla="*/ 5962013 h 6238866"/>
              <a:gd name="connsiteX23" fmla="*/ 8623514 w 10388270"/>
              <a:gd name="connsiteY23" fmla="*/ 5949468 h 6238866"/>
              <a:gd name="connsiteX24" fmla="*/ 8574512 w 10388270"/>
              <a:gd name="connsiteY24" fmla="*/ 5948734 h 6238866"/>
              <a:gd name="connsiteX25" fmla="*/ 8569278 w 10388270"/>
              <a:gd name="connsiteY25" fmla="*/ 5954833 h 6238866"/>
              <a:gd name="connsiteX26" fmla="*/ 8554783 w 10388270"/>
              <a:gd name="connsiteY26" fmla="*/ 5953778 h 6238866"/>
              <a:gd name="connsiteX27" fmla="*/ 8550929 w 10388270"/>
              <a:gd name="connsiteY27" fmla="*/ 5954792 h 6238866"/>
              <a:gd name="connsiteX28" fmla="*/ 8528839 w 10388270"/>
              <a:gd name="connsiteY28" fmla="*/ 5959313 h 6238866"/>
              <a:gd name="connsiteX29" fmla="*/ 8524326 w 10388270"/>
              <a:gd name="connsiteY29" fmla="*/ 5948235 h 6238866"/>
              <a:gd name="connsiteX30" fmla="*/ 8517719 w 10388270"/>
              <a:gd name="connsiteY30" fmla="*/ 5946869 h 6238866"/>
              <a:gd name="connsiteX31" fmla="*/ 8277748 w 10388270"/>
              <a:gd name="connsiteY31" fmla="*/ 5955249 h 6238866"/>
              <a:gd name="connsiteX32" fmla="*/ 8257535 w 10388270"/>
              <a:gd name="connsiteY32" fmla="*/ 5966268 h 6238866"/>
              <a:gd name="connsiteX33" fmla="*/ 8193720 w 10388270"/>
              <a:gd name="connsiteY33" fmla="*/ 5976148 h 6238866"/>
              <a:gd name="connsiteX34" fmla="*/ 8150688 w 10388270"/>
              <a:gd name="connsiteY34" fmla="*/ 5979132 h 6238866"/>
              <a:gd name="connsiteX35" fmla="*/ 8144428 w 10388270"/>
              <a:gd name="connsiteY35" fmla="*/ 5979058 h 6238866"/>
              <a:gd name="connsiteX36" fmla="*/ 8092376 w 10388270"/>
              <a:gd name="connsiteY36" fmla="*/ 5970403 h 6238866"/>
              <a:gd name="connsiteX37" fmla="*/ 8087744 w 10388270"/>
              <a:gd name="connsiteY37" fmla="*/ 5975839 h 6238866"/>
              <a:gd name="connsiteX38" fmla="*/ 8071737 w 10388270"/>
              <a:gd name="connsiteY38" fmla="*/ 5981774 h 6238866"/>
              <a:gd name="connsiteX39" fmla="*/ 8057640 w 10388270"/>
              <a:gd name="connsiteY39" fmla="*/ 5975972 h 6238866"/>
              <a:gd name="connsiteX40" fmla="*/ 7992272 w 10388270"/>
              <a:gd name="connsiteY40" fmla="*/ 5967033 h 6238866"/>
              <a:gd name="connsiteX41" fmla="*/ 7975526 w 10388270"/>
              <a:gd name="connsiteY41" fmla="*/ 5965803 h 6238866"/>
              <a:gd name="connsiteX42" fmla="*/ 6676096 w 10388270"/>
              <a:gd name="connsiteY42" fmla="*/ 6011180 h 6238866"/>
              <a:gd name="connsiteX43" fmla="*/ 6279263 w 10388270"/>
              <a:gd name="connsiteY43" fmla="*/ 6025038 h 6238866"/>
              <a:gd name="connsiteX44" fmla="*/ 6247560 w 10388270"/>
              <a:gd name="connsiteY44" fmla="*/ 6026327 h 6238866"/>
              <a:gd name="connsiteX45" fmla="*/ 6054863 w 10388270"/>
              <a:gd name="connsiteY45" fmla="*/ 6033143 h 6238866"/>
              <a:gd name="connsiteX46" fmla="*/ 6053518 w 10388270"/>
              <a:gd name="connsiteY46" fmla="*/ 6032921 h 6238866"/>
              <a:gd name="connsiteX47" fmla="*/ 156422 w 10388270"/>
              <a:gd name="connsiteY47" fmla="*/ 6238852 h 6238866"/>
              <a:gd name="connsiteX48" fmla="*/ 120854 w 10388270"/>
              <a:gd name="connsiteY48" fmla="*/ 6199122 h 6238866"/>
              <a:gd name="connsiteX49" fmla="*/ 0 w 10388270"/>
              <a:gd name="connsiteY49" fmla="*/ 2725271 h 6238866"/>
              <a:gd name="connsiteX0" fmla="*/ 0 w 10388270"/>
              <a:gd name="connsiteY0" fmla="*/ 168122 h 3681717"/>
              <a:gd name="connsiteX1" fmla="*/ 10269613 w 10388270"/>
              <a:gd name="connsiteY1" fmla="*/ 0 h 3681717"/>
              <a:gd name="connsiteX2" fmla="*/ 10388088 w 10388270"/>
              <a:gd name="connsiteY2" fmla="*/ 3271794 h 3681717"/>
              <a:gd name="connsiteX3" fmla="*/ 10388085 w 10388270"/>
              <a:gd name="connsiteY3" fmla="*/ 3271800 h 3681717"/>
              <a:gd name="connsiteX4" fmla="*/ 10388270 w 10388270"/>
              <a:gd name="connsiteY4" fmla="*/ 3301602 h 3681717"/>
              <a:gd name="connsiteX5" fmla="*/ 10369223 w 10388270"/>
              <a:gd name="connsiteY5" fmla="*/ 3341262 h 3681717"/>
              <a:gd name="connsiteX6" fmla="*/ 9423768 w 10388270"/>
              <a:gd name="connsiteY6" fmla="*/ 3378864 h 3681717"/>
              <a:gd name="connsiteX7" fmla="*/ 9297418 w 10388270"/>
              <a:gd name="connsiteY7" fmla="*/ 3371961 h 3681717"/>
              <a:gd name="connsiteX8" fmla="*/ 9223001 w 10388270"/>
              <a:gd name="connsiteY8" fmla="*/ 3379280 h 3681717"/>
              <a:gd name="connsiteX9" fmla="*/ 9196580 w 10388270"/>
              <a:gd name="connsiteY9" fmla="*/ 3388488 h 3681717"/>
              <a:gd name="connsiteX10" fmla="*/ 9158439 w 10388270"/>
              <a:gd name="connsiteY10" fmla="*/ 3397025 h 3681717"/>
              <a:gd name="connsiteX11" fmla="*/ 9092557 w 10388270"/>
              <a:gd name="connsiteY11" fmla="*/ 3417071 h 3681717"/>
              <a:gd name="connsiteX12" fmla="*/ 9028742 w 10388270"/>
              <a:gd name="connsiteY12" fmla="*/ 3426950 h 3681717"/>
              <a:gd name="connsiteX13" fmla="*/ 8985710 w 10388270"/>
              <a:gd name="connsiteY13" fmla="*/ 3429934 h 3681717"/>
              <a:gd name="connsiteX14" fmla="*/ 8979450 w 10388270"/>
              <a:gd name="connsiteY14" fmla="*/ 3429859 h 3681717"/>
              <a:gd name="connsiteX15" fmla="*/ 8927400 w 10388270"/>
              <a:gd name="connsiteY15" fmla="*/ 3421204 h 3681717"/>
              <a:gd name="connsiteX16" fmla="*/ 8922766 w 10388270"/>
              <a:gd name="connsiteY16" fmla="*/ 3426640 h 3681717"/>
              <a:gd name="connsiteX17" fmla="*/ 8906759 w 10388270"/>
              <a:gd name="connsiteY17" fmla="*/ 3432575 h 3681717"/>
              <a:gd name="connsiteX18" fmla="*/ 8892663 w 10388270"/>
              <a:gd name="connsiteY18" fmla="*/ 3426773 h 3681717"/>
              <a:gd name="connsiteX19" fmla="*/ 8827295 w 10388270"/>
              <a:gd name="connsiteY19" fmla="*/ 3417834 h 3681717"/>
              <a:gd name="connsiteX20" fmla="*/ 8731879 w 10388270"/>
              <a:gd name="connsiteY20" fmla="*/ 3410828 h 3681717"/>
              <a:gd name="connsiteX21" fmla="*/ 8717289 w 10388270"/>
              <a:gd name="connsiteY21" fmla="*/ 3404864 h 3681717"/>
              <a:gd name="connsiteX22" fmla="*/ 8623514 w 10388270"/>
              <a:gd name="connsiteY22" fmla="*/ 3392319 h 3681717"/>
              <a:gd name="connsiteX23" fmla="*/ 8574512 w 10388270"/>
              <a:gd name="connsiteY23" fmla="*/ 3391585 h 3681717"/>
              <a:gd name="connsiteX24" fmla="*/ 8569278 w 10388270"/>
              <a:gd name="connsiteY24" fmla="*/ 3397684 h 3681717"/>
              <a:gd name="connsiteX25" fmla="*/ 8554783 w 10388270"/>
              <a:gd name="connsiteY25" fmla="*/ 3396629 h 3681717"/>
              <a:gd name="connsiteX26" fmla="*/ 8550929 w 10388270"/>
              <a:gd name="connsiteY26" fmla="*/ 3397643 h 3681717"/>
              <a:gd name="connsiteX27" fmla="*/ 8528839 w 10388270"/>
              <a:gd name="connsiteY27" fmla="*/ 3402164 h 3681717"/>
              <a:gd name="connsiteX28" fmla="*/ 8524326 w 10388270"/>
              <a:gd name="connsiteY28" fmla="*/ 3391086 h 3681717"/>
              <a:gd name="connsiteX29" fmla="*/ 8517719 w 10388270"/>
              <a:gd name="connsiteY29" fmla="*/ 3389720 h 3681717"/>
              <a:gd name="connsiteX30" fmla="*/ 8277748 w 10388270"/>
              <a:gd name="connsiteY30" fmla="*/ 3398100 h 3681717"/>
              <a:gd name="connsiteX31" fmla="*/ 8257535 w 10388270"/>
              <a:gd name="connsiteY31" fmla="*/ 3409119 h 3681717"/>
              <a:gd name="connsiteX32" fmla="*/ 8193720 w 10388270"/>
              <a:gd name="connsiteY32" fmla="*/ 3418999 h 3681717"/>
              <a:gd name="connsiteX33" fmla="*/ 8150688 w 10388270"/>
              <a:gd name="connsiteY33" fmla="*/ 3421983 h 3681717"/>
              <a:gd name="connsiteX34" fmla="*/ 8144428 w 10388270"/>
              <a:gd name="connsiteY34" fmla="*/ 3421909 h 3681717"/>
              <a:gd name="connsiteX35" fmla="*/ 8092376 w 10388270"/>
              <a:gd name="connsiteY35" fmla="*/ 3413254 h 3681717"/>
              <a:gd name="connsiteX36" fmla="*/ 8087744 w 10388270"/>
              <a:gd name="connsiteY36" fmla="*/ 3418690 h 3681717"/>
              <a:gd name="connsiteX37" fmla="*/ 8071737 w 10388270"/>
              <a:gd name="connsiteY37" fmla="*/ 3424625 h 3681717"/>
              <a:gd name="connsiteX38" fmla="*/ 8057640 w 10388270"/>
              <a:gd name="connsiteY38" fmla="*/ 3418823 h 3681717"/>
              <a:gd name="connsiteX39" fmla="*/ 7992272 w 10388270"/>
              <a:gd name="connsiteY39" fmla="*/ 3409884 h 3681717"/>
              <a:gd name="connsiteX40" fmla="*/ 7975526 w 10388270"/>
              <a:gd name="connsiteY40" fmla="*/ 3408654 h 3681717"/>
              <a:gd name="connsiteX41" fmla="*/ 6676096 w 10388270"/>
              <a:gd name="connsiteY41" fmla="*/ 3454031 h 3681717"/>
              <a:gd name="connsiteX42" fmla="*/ 6279263 w 10388270"/>
              <a:gd name="connsiteY42" fmla="*/ 3467889 h 3681717"/>
              <a:gd name="connsiteX43" fmla="*/ 6247560 w 10388270"/>
              <a:gd name="connsiteY43" fmla="*/ 3469178 h 3681717"/>
              <a:gd name="connsiteX44" fmla="*/ 6054863 w 10388270"/>
              <a:gd name="connsiteY44" fmla="*/ 3475994 h 3681717"/>
              <a:gd name="connsiteX45" fmla="*/ 6053518 w 10388270"/>
              <a:gd name="connsiteY45" fmla="*/ 3475772 h 3681717"/>
              <a:gd name="connsiteX46" fmla="*/ 156422 w 10388270"/>
              <a:gd name="connsiteY46" fmla="*/ 3681703 h 3681717"/>
              <a:gd name="connsiteX47" fmla="*/ 120854 w 10388270"/>
              <a:gd name="connsiteY47" fmla="*/ 3641973 h 3681717"/>
              <a:gd name="connsiteX48" fmla="*/ 0 w 10388270"/>
              <a:gd name="connsiteY48" fmla="*/ 168122 h 368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388270" h="3681717">
                <a:moveTo>
                  <a:pt x="0" y="168122"/>
                </a:moveTo>
                <a:lnTo>
                  <a:pt x="10269613" y="0"/>
                </a:lnTo>
                <a:cubicBezTo>
                  <a:pt x="10323399" y="1529819"/>
                  <a:pt x="10355866" y="2349216"/>
                  <a:pt x="10388088" y="3271794"/>
                </a:cubicBezTo>
                <a:cubicBezTo>
                  <a:pt x="10388087" y="3271796"/>
                  <a:pt x="10388086" y="3271797"/>
                  <a:pt x="10388085" y="3271800"/>
                </a:cubicBezTo>
                <a:cubicBezTo>
                  <a:pt x="10388147" y="3273537"/>
                  <a:pt x="10388209" y="3299864"/>
                  <a:pt x="10388270" y="3301602"/>
                </a:cubicBezTo>
                <a:lnTo>
                  <a:pt x="10369223" y="3341262"/>
                </a:lnTo>
                <a:lnTo>
                  <a:pt x="9423768" y="3378864"/>
                </a:lnTo>
                <a:cubicBezTo>
                  <a:pt x="9387583" y="3365997"/>
                  <a:pt x="9342440" y="3389388"/>
                  <a:pt x="9297418" y="3371961"/>
                </a:cubicBezTo>
                <a:cubicBezTo>
                  <a:pt x="9281059" y="3367931"/>
                  <a:pt x="9231616" y="3370017"/>
                  <a:pt x="9223001" y="3379280"/>
                </a:cubicBezTo>
                <a:cubicBezTo>
                  <a:pt x="9212842" y="3381541"/>
                  <a:pt x="9200543" y="3378731"/>
                  <a:pt x="9196580" y="3388488"/>
                </a:cubicBezTo>
                <a:cubicBezTo>
                  <a:pt x="9189671" y="3400294"/>
                  <a:pt x="9152165" y="3383537"/>
                  <a:pt x="9158439" y="3397025"/>
                </a:cubicBezTo>
                <a:cubicBezTo>
                  <a:pt x="9131842" y="3385573"/>
                  <a:pt x="9113548" y="3410421"/>
                  <a:pt x="9092557" y="3417071"/>
                </a:cubicBezTo>
                <a:lnTo>
                  <a:pt x="9028742" y="3426950"/>
                </a:lnTo>
                <a:lnTo>
                  <a:pt x="8985710" y="3429934"/>
                </a:lnTo>
                <a:lnTo>
                  <a:pt x="8979450" y="3429859"/>
                </a:lnTo>
                <a:lnTo>
                  <a:pt x="8927400" y="3421204"/>
                </a:lnTo>
                <a:cubicBezTo>
                  <a:pt x="8926262" y="3423156"/>
                  <a:pt x="8924702" y="3424989"/>
                  <a:pt x="8922766" y="3426640"/>
                </a:cubicBezTo>
                <a:lnTo>
                  <a:pt x="8906759" y="3432575"/>
                </a:lnTo>
                <a:lnTo>
                  <a:pt x="8892663" y="3426773"/>
                </a:lnTo>
                <a:lnTo>
                  <a:pt x="8827295" y="3417834"/>
                </a:lnTo>
                <a:lnTo>
                  <a:pt x="8731879" y="3410828"/>
                </a:lnTo>
                <a:lnTo>
                  <a:pt x="8717289" y="3404864"/>
                </a:lnTo>
                <a:cubicBezTo>
                  <a:pt x="8684256" y="3398910"/>
                  <a:pt x="8644977" y="3407650"/>
                  <a:pt x="8623514" y="3392319"/>
                </a:cubicBezTo>
                <a:lnTo>
                  <a:pt x="8574512" y="3391585"/>
                </a:lnTo>
                <a:lnTo>
                  <a:pt x="8569278" y="3397684"/>
                </a:lnTo>
                <a:lnTo>
                  <a:pt x="8554783" y="3396629"/>
                </a:lnTo>
                <a:lnTo>
                  <a:pt x="8550929" y="3397643"/>
                </a:lnTo>
                <a:cubicBezTo>
                  <a:pt x="8543576" y="3399611"/>
                  <a:pt x="8536274" y="3401346"/>
                  <a:pt x="8528839" y="3402164"/>
                </a:cubicBezTo>
                <a:cubicBezTo>
                  <a:pt x="8529431" y="3396558"/>
                  <a:pt x="8527597" y="3393125"/>
                  <a:pt x="8524326" y="3391086"/>
                </a:cubicBezTo>
                <a:lnTo>
                  <a:pt x="8517719" y="3389720"/>
                </a:lnTo>
                <a:lnTo>
                  <a:pt x="8277748" y="3398100"/>
                </a:lnTo>
                <a:lnTo>
                  <a:pt x="8257535" y="3409119"/>
                </a:lnTo>
                <a:lnTo>
                  <a:pt x="8193720" y="3418999"/>
                </a:lnTo>
                <a:lnTo>
                  <a:pt x="8150688" y="3421983"/>
                </a:lnTo>
                <a:lnTo>
                  <a:pt x="8144428" y="3421909"/>
                </a:lnTo>
                <a:lnTo>
                  <a:pt x="8092376" y="3413254"/>
                </a:lnTo>
                <a:cubicBezTo>
                  <a:pt x="8091239" y="3415204"/>
                  <a:pt x="8089680" y="3417038"/>
                  <a:pt x="8087744" y="3418690"/>
                </a:cubicBezTo>
                <a:lnTo>
                  <a:pt x="8071737" y="3424625"/>
                </a:lnTo>
                <a:lnTo>
                  <a:pt x="8057640" y="3418823"/>
                </a:lnTo>
                <a:lnTo>
                  <a:pt x="7992272" y="3409884"/>
                </a:lnTo>
                <a:lnTo>
                  <a:pt x="7975526" y="3408654"/>
                </a:lnTo>
                <a:lnTo>
                  <a:pt x="6676096" y="3454031"/>
                </a:lnTo>
                <a:lnTo>
                  <a:pt x="6279263" y="3467889"/>
                </a:lnTo>
                <a:lnTo>
                  <a:pt x="6247560" y="3469178"/>
                </a:lnTo>
                <a:cubicBezTo>
                  <a:pt x="6254881" y="3477246"/>
                  <a:pt x="6108055" y="3480986"/>
                  <a:pt x="6054863" y="3475994"/>
                </a:cubicBezTo>
                <a:lnTo>
                  <a:pt x="6053518" y="3475772"/>
                </a:lnTo>
                <a:lnTo>
                  <a:pt x="156422" y="3681703"/>
                </a:lnTo>
                <a:cubicBezTo>
                  <a:pt x="137585" y="3682298"/>
                  <a:pt x="121690" y="3664547"/>
                  <a:pt x="120854" y="3641973"/>
                </a:cubicBezTo>
                <a:lnTo>
                  <a:pt x="0" y="168122"/>
                </a:lnTo>
                <a:close/>
              </a:path>
            </a:pathLst>
          </a:custGeom>
          <a:gradFill>
            <a:gsLst>
              <a:gs pos="0">
                <a:srgbClr val="000000">
                  <a:alpha val="35000"/>
                </a:srgbClr>
              </a:gs>
              <a:gs pos="59000">
                <a:srgbClr val="000000">
                  <a:alpha val="0"/>
                </a:srgbClr>
              </a:gs>
              <a:gs pos="24000">
                <a:srgbClr val="000000">
                  <a:alpha val="20000"/>
                </a:srgb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24F8935-CD1B-415D-8627-798A95F47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0706100 w 12192000"/>
              <a:gd name="connsiteY3" fmla="*/ 6024035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3321424 w 12192000"/>
              <a:gd name="connsiteY2" fmla="*/ 6024035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3321424 w 12192000"/>
              <a:gd name="connsiteY1" fmla="*/ 0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070610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1983571 w 12192000"/>
              <a:gd name="connsiteY3" fmla="*/ 6010588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42883 w 12192000"/>
              <a:gd name="connsiteY3" fmla="*/ 6050129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808759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13447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65729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6858000"/>
              <a:gd name="connsiteX1" fmla="*/ 1223682 w 12192000"/>
              <a:gd name="connsiteY1" fmla="*/ 3561 h 6858000"/>
              <a:gd name="connsiteX2" fmla="*/ 1450901 w 12192000"/>
              <a:gd name="connsiteY2" fmla="*/ 6387106 h 6858000"/>
              <a:gd name="connsiteX3" fmla="*/ 12003341 w 12192000"/>
              <a:gd name="connsiteY3" fmla="*/ 6020473 h 6858000"/>
              <a:gd name="connsiteX4" fmla="*/ 11788988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23682" y="3561"/>
                </a:lnTo>
                <a:lnTo>
                  <a:pt x="1450901" y="6387106"/>
                </a:lnTo>
                <a:lnTo>
                  <a:pt x="12003341" y="6020473"/>
                </a:lnTo>
                <a:lnTo>
                  <a:pt x="11788988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151420D-217E-4604-9680-CE619EF01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629" y="0"/>
            <a:ext cx="10779628" cy="6389159"/>
          </a:xfrm>
          <a:custGeom>
            <a:avLst/>
            <a:gdLst>
              <a:gd name="connsiteX0" fmla="*/ 0 w 10779628"/>
              <a:gd name="connsiteY0" fmla="*/ 0 h 6389159"/>
              <a:gd name="connsiteX1" fmla="*/ 153777 w 10779628"/>
              <a:gd name="connsiteY1" fmla="*/ 0 h 6389159"/>
              <a:gd name="connsiteX2" fmla="*/ 370140 w 10779628"/>
              <a:gd name="connsiteY2" fmla="*/ 6195811 h 6389159"/>
              <a:gd name="connsiteX3" fmla="*/ 405708 w 10779628"/>
              <a:gd name="connsiteY3" fmla="*/ 6235540 h 6389159"/>
              <a:gd name="connsiteX4" fmla="*/ 6302803 w 10779628"/>
              <a:gd name="connsiteY4" fmla="*/ 6029609 h 6389159"/>
              <a:gd name="connsiteX5" fmla="*/ 6304148 w 10779628"/>
              <a:gd name="connsiteY5" fmla="*/ 6029831 h 6389159"/>
              <a:gd name="connsiteX6" fmla="*/ 6496845 w 10779628"/>
              <a:gd name="connsiteY6" fmla="*/ 6023014 h 6389159"/>
              <a:gd name="connsiteX7" fmla="*/ 6528549 w 10779628"/>
              <a:gd name="connsiteY7" fmla="*/ 6021726 h 6389159"/>
              <a:gd name="connsiteX8" fmla="*/ 6925381 w 10779628"/>
              <a:gd name="connsiteY8" fmla="*/ 6007868 h 6389159"/>
              <a:gd name="connsiteX9" fmla="*/ 8224811 w 10779628"/>
              <a:gd name="connsiteY9" fmla="*/ 5962491 h 6389159"/>
              <a:gd name="connsiteX10" fmla="*/ 8241557 w 10779628"/>
              <a:gd name="connsiteY10" fmla="*/ 5963722 h 6389159"/>
              <a:gd name="connsiteX11" fmla="*/ 8306925 w 10779628"/>
              <a:gd name="connsiteY11" fmla="*/ 5972660 h 6389159"/>
              <a:gd name="connsiteX12" fmla="*/ 8321022 w 10779628"/>
              <a:gd name="connsiteY12" fmla="*/ 5978462 h 6389159"/>
              <a:gd name="connsiteX13" fmla="*/ 8337029 w 10779628"/>
              <a:gd name="connsiteY13" fmla="*/ 5972527 h 6389159"/>
              <a:gd name="connsiteX14" fmla="*/ 8341661 w 10779628"/>
              <a:gd name="connsiteY14" fmla="*/ 5967091 h 6389159"/>
              <a:gd name="connsiteX15" fmla="*/ 8393713 w 10779628"/>
              <a:gd name="connsiteY15" fmla="*/ 5975746 h 6389159"/>
              <a:gd name="connsiteX16" fmla="*/ 8399973 w 10779628"/>
              <a:gd name="connsiteY16" fmla="*/ 5975820 h 6389159"/>
              <a:gd name="connsiteX17" fmla="*/ 8443005 w 10779628"/>
              <a:gd name="connsiteY17" fmla="*/ 5972836 h 6389159"/>
              <a:gd name="connsiteX18" fmla="*/ 8506820 w 10779628"/>
              <a:gd name="connsiteY18" fmla="*/ 5962957 h 6389159"/>
              <a:gd name="connsiteX19" fmla="*/ 8527033 w 10779628"/>
              <a:gd name="connsiteY19" fmla="*/ 5951937 h 6389159"/>
              <a:gd name="connsiteX20" fmla="*/ 8767004 w 10779628"/>
              <a:gd name="connsiteY20" fmla="*/ 5943558 h 6389159"/>
              <a:gd name="connsiteX21" fmla="*/ 8773611 w 10779628"/>
              <a:gd name="connsiteY21" fmla="*/ 5944923 h 6389159"/>
              <a:gd name="connsiteX22" fmla="*/ 8778124 w 10779628"/>
              <a:gd name="connsiteY22" fmla="*/ 5956001 h 6389159"/>
              <a:gd name="connsiteX23" fmla="*/ 8800214 w 10779628"/>
              <a:gd name="connsiteY23" fmla="*/ 5951480 h 6389159"/>
              <a:gd name="connsiteX24" fmla="*/ 8804068 w 10779628"/>
              <a:gd name="connsiteY24" fmla="*/ 5950466 h 6389159"/>
              <a:gd name="connsiteX25" fmla="*/ 8818563 w 10779628"/>
              <a:gd name="connsiteY25" fmla="*/ 5951521 h 6389159"/>
              <a:gd name="connsiteX26" fmla="*/ 8823797 w 10779628"/>
              <a:gd name="connsiteY26" fmla="*/ 5945423 h 6389159"/>
              <a:gd name="connsiteX27" fmla="*/ 8872799 w 10779628"/>
              <a:gd name="connsiteY27" fmla="*/ 5946156 h 6389159"/>
              <a:gd name="connsiteX28" fmla="*/ 8966574 w 10779628"/>
              <a:gd name="connsiteY28" fmla="*/ 5958701 h 6389159"/>
              <a:gd name="connsiteX29" fmla="*/ 8981164 w 10779628"/>
              <a:gd name="connsiteY29" fmla="*/ 5964665 h 6389159"/>
              <a:gd name="connsiteX30" fmla="*/ 9076580 w 10779628"/>
              <a:gd name="connsiteY30" fmla="*/ 5971672 h 6389159"/>
              <a:gd name="connsiteX31" fmla="*/ 9141948 w 10779628"/>
              <a:gd name="connsiteY31" fmla="*/ 5980610 h 6389159"/>
              <a:gd name="connsiteX32" fmla="*/ 9156044 w 10779628"/>
              <a:gd name="connsiteY32" fmla="*/ 5986412 h 6389159"/>
              <a:gd name="connsiteX33" fmla="*/ 9172051 w 10779628"/>
              <a:gd name="connsiteY33" fmla="*/ 5980477 h 6389159"/>
              <a:gd name="connsiteX34" fmla="*/ 9176685 w 10779628"/>
              <a:gd name="connsiteY34" fmla="*/ 5975041 h 6389159"/>
              <a:gd name="connsiteX35" fmla="*/ 9228735 w 10779628"/>
              <a:gd name="connsiteY35" fmla="*/ 5983696 h 6389159"/>
              <a:gd name="connsiteX36" fmla="*/ 9234995 w 10779628"/>
              <a:gd name="connsiteY36" fmla="*/ 5983770 h 6389159"/>
              <a:gd name="connsiteX37" fmla="*/ 9278027 w 10779628"/>
              <a:gd name="connsiteY37" fmla="*/ 5980787 h 6389159"/>
              <a:gd name="connsiteX38" fmla="*/ 9341842 w 10779628"/>
              <a:gd name="connsiteY38" fmla="*/ 5970908 h 6389159"/>
              <a:gd name="connsiteX39" fmla="*/ 9407724 w 10779628"/>
              <a:gd name="connsiteY39" fmla="*/ 5950862 h 6389159"/>
              <a:gd name="connsiteX40" fmla="*/ 9445865 w 10779628"/>
              <a:gd name="connsiteY40" fmla="*/ 5942325 h 6389159"/>
              <a:gd name="connsiteX41" fmla="*/ 9472286 w 10779628"/>
              <a:gd name="connsiteY41" fmla="*/ 5933117 h 6389159"/>
              <a:gd name="connsiteX42" fmla="*/ 9546703 w 10779628"/>
              <a:gd name="connsiteY42" fmla="*/ 5925799 h 6389159"/>
              <a:gd name="connsiteX43" fmla="*/ 9673053 w 10779628"/>
              <a:gd name="connsiteY43" fmla="*/ 5932700 h 6389159"/>
              <a:gd name="connsiteX44" fmla="*/ 10618508 w 10779628"/>
              <a:gd name="connsiteY44" fmla="*/ 5895098 h 6389159"/>
              <a:gd name="connsiteX45" fmla="*/ 10637555 w 10779628"/>
              <a:gd name="connsiteY45" fmla="*/ 5855439 h 6389159"/>
              <a:gd name="connsiteX46" fmla="*/ 10637370 w 10779628"/>
              <a:gd name="connsiteY46" fmla="*/ 5825637 h 6389159"/>
              <a:gd name="connsiteX47" fmla="*/ 10637373 w 10779628"/>
              <a:gd name="connsiteY47" fmla="*/ 5825631 h 6389159"/>
              <a:gd name="connsiteX48" fmla="*/ 10435228 w 10779628"/>
              <a:gd name="connsiteY48" fmla="*/ 31766 h 6389159"/>
              <a:gd name="connsiteX49" fmla="*/ 10434110 w 10779628"/>
              <a:gd name="connsiteY49" fmla="*/ 0 h 6389159"/>
              <a:gd name="connsiteX50" fmla="*/ 10569387 w 10779628"/>
              <a:gd name="connsiteY50" fmla="*/ 0 h 6389159"/>
              <a:gd name="connsiteX51" fmla="*/ 10779628 w 10779628"/>
              <a:gd name="connsiteY51" fmla="*/ 6020518 h 6389159"/>
              <a:gd name="connsiteX52" fmla="*/ 223115 w 10779628"/>
              <a:gd name="connsiteY52" fmla="*/ 6389159 h 638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779628" h="6389159">
                <a:moveTo>
                  <a:pt x="0" y="0"/>
                </a:moveTo>
                <a:lnTo>
                  <a:pt x="153777" y="0"/>
                </a:lnTo>
                <a:lnTo>
                  <a:pt x="370140" y="6195811"/>
                </a:lnTo>
                <a:cubicBezTo>
                  <a:pt x="370976" y="6218384"/>
                  <a:pt x="386870" y="6236135"/>
                  <a:pt x="405708" y="6235540"/>
                </a:cubicBezTo>
                <a:lnTo>
                  <a:pt x="6302803" y="6029609"/>
                </a:lnTo>
                <a:lnTo>
                  <a:pt x="6304148" y="6029831"/>
                </a:lnTo>
                <a:cubicBezTo>
                  <a:pt x="6357339" y="6034823"/>
                  <a:pt x="6504165" y="6031083"/>
                  <a:pt x="6496845" y="6023014"/>
                </a:cubicBezTo>
                <a:lnTo>
                  <a:pt x="6528549" y="6021726"/>
                </a:lnTo>
                <a:lnTo>
                  <a:pt x="6925381" y="6007868"/>
                </a:lnTo>
                <a:lnTo>
                  <a:pt x="8224811" y="5962491"/>
                </a:lnTo>
                <a:lnTo>
                  <a:pt x="8241557" y="5963722"/>
                </a:lnTo>
                <a:lnTo>
                  <a:pt x="8306925" y="5972660"/>
                </a:lnTo>
                <a:lnTo>
                  <a:pt x="8321022" y="5978462"/>
                </a:lnTo>
                <a:lnTo>
                  <a:pt x="8337029" y="5972527"/>
                </a:lnTo>
                <a:cubicBezTo>
                  <a:pt x="8338965" y="5970876"/>
                  <a:pt x="8340524" y="5969041"/>
                  <a:pt x="8341661" y="5967091"/>
                </a:cubicBezTo>
                <a:lnTo>
                  <a:pt x="8393713" y="5975746"/>
                </a:lnTo>
                <a:lnTo>
                  <a:pt x="8399973" y="5975820"/>
                </a:lnTo>
                <a:lnTo>
                  <a:pt x="8443005" y="5972836"/>
                </a:lnTo>
                <a:lnTo>
                  <a:pt x="8506820" y="5962957"/>
                </a:lnTo>
                <a:lnTo>
                  <a:pt x="8527033" y="5951937"/>
                </a:lnTo>
                <a:lnTo>
                  <a:pt x="8767004" y="5943558"/>
                </a:lnTo>
                <a:lnTo>
                  <a:pt x="8773611" y="5944923"/>
                </a:lnTo>
                <a:cubicBezTo>
                  <a:pt x="8776882" y="5946962"/>
                  <a:pt x="8778716" y="5950395"/>
                  <a:pt x="8778124" y="5956001"/>
                </a:cubicBezTo>
                <a:cubicBezTo>
                  <a:pt x="8785559" y="5955183"/>
                  <a:pt x="8792861" y="5953448"/>
                  <a:pt x="8800214" y="5951480"/>
                </a:cubicBezTo>
                <a:lnTo>
                  <a:pt x="8804068" y="5950466"/>
                </a:lnTo>
                <a:lnTo>
                  <a:pt x="8818563" y="5951521"/>
                </a:lnTo>
                <a:lnTo>
                  <a:pt x="8823797" y="5945423"/>
                </a:lnTo>
                <a:lnTo>
                  <a:pt x="8872799" y="5946156"/>
                </a:lnTo>
                <a:cubicBezTo>
                  <a:pt x="8894262" y="5961487"/>
                  <a:pt x="8933541" y="5952747"/>
                  <a:pt x="8966574" y="5958701"/>
                </a:cubicBezTo>
                <a:lnTo>
                  <a:pt x="8981164" y="5964665"/>
                </a:lnTo>
                <a:lnTo>
                  <a:pt x="9076580" y="5971672"/>
                </a:lnTo>
                <a:lnTo>
                  <a:pt x="9141948" y="5980610"/>
                </a:lnTo>
                <a:lnTo>
                  <a:pt x="9156044" y="5986412"/>
                </a:lnTo>
                <a:lnTo>
                  <a:pt x="9172051" y="5980477"/>
                </a:lnTo>
                <a:cubicBezTo>
                  <a:pt x="9173987" y="5978826"/>
                  <a:pt x="9175547" y="5976993"/>
                  <a:pt x="9176685" y="5975041"/>
                </a:cubicBezTo>
                <a:lnTo>
                  <a:pt x="9228735" y="5983696"/>
                </a:lnTo>
                <a:lnTo>
                  <a:pt x="9234995" y="5983770"/>
                </a:lnTo>
                <a:lnTo>
                  <a:pt x="9278027" y="5980787"/>
                </a:lnTo>
                <a:lnTo>
                  <a:pt x="9341842" y="5970908"/>
                </a:lnTo>
                <a:cubicBezTo>
                  <a:pt x="9362833" y="5964258"/>
                  <a:pt x="9381127" y="5939409"/>
                  <a:pt x="9407724" y="5950862"/>
                </a:cubicBezTo>
                <a:cubicBezTo>
                  <a:pt x="9401450" y="5937374"/>
                  <a:pt x="9438956" y="5954131"/>
                  <a:pt x="9445865" y="5942325"/>
                </a:cubicBezTo>
                <a:cubicBezTo>
                  <a:pt x="9449828" y="5932569"/>
                  <a:pt x="9462127" y="5935378"/>
                  <a:pt x="9472286" y="5933117"/>
                </a:cubicBezTo>
                <a:cubicBezTo>
                  <a:pt x="9480901" y="5923854"/>
                  <a:pt x="9530344" y="5921768"/>
                  <a:pt x="9546703" y="5925799"/>
                </a:cubicBezTo>
                <a:cubicBezTo>
                  <a:pt x="9591725" y="5943225"/>
                  <a:pt x="9636868" y="5919834"/>
                  <a:pt x="9673053" y="5932700"/>
                </a:cubicBezTo>
                <a:lnTo>
                  <a:pt x="10618508" y="5895098"/>
                </a:lnTo>
                <a:lnTo>
                  <a:pt x="10637555" y="5855439"/>
                </a:lnTo>
                <a:cubicBezTo>
                  <a:pt x="10637494" y="5853702"/>
                  <a:pt x="10637432" y="5827374"/>
                  <a:pt x="10637370" y="5825637"/>
                </a:cubicBezTo>
                <a:cubicBezTo>
                  <a:pt x="10637371" y="5825634"/>
                  <a:pt x="10637372" y="5825633"/>
                  <a:pt x="10637373" y="5825631"/>
                </a:cubicBezTo>
                <a:cubicBezTo>
                  <a:pt x="10605151" y="4903053"/>
                  <a:pt x="10489014" y="1561585"/>
                  <a:pt x="10435228" y="31766"/>
                </a:cubicBezTo>
                <a:lnTo>
                  <a:pt x="10434110" y="0"/>
                </a:lnTo>
                <a:lnTo>
                  <a:pt x="10569387" y="0"/>
                </a:lnTo>
                <a:lnTo>
                  <a:pt x="10779628" y="6020518"/>
                </a:lnTo>
                <a:lnTo>
                  <a:pt x="223115" y="638915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D727E3-2B2E-378D-6268-6065AE57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1943100"/>
            <a:ext cx="7394170" cy="29644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BACKGROUND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05C631-3206-47B9-95C1-E3FA662DD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E4BAAD9-43C6-4634-A88A-148632A01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1D1EB69-F97C-4BD0-8A70-72DA7F96B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281AB96-1D46-4B0B-907B-90EB9A152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7827F5D-8485-4174-B33C-183E06054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Freeform: Shape 46">
            <a:extLst>
              <a:ext uri="{FF2B5EF4-FFF2-40B4-BE49-F238E27FC236}">
                <a16:creationId xmlns:a16="http://schemas.microsoft.com/office/drawing/2014/main" id="{59B39845-CA35-4505-91E2-CA2DACEC3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505599">
            <a:off x="11060904" y="4969531"/>
            <a:ext cx="444795" cy="190233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50FC8D-50D6-D997-06F2-70228C04F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8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FB6AA57-2A8F-6BD7-69F5-2BF6E5038F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107551"/>
              </p:ext>
            </p:extLst>
          </p:nvPr>
        </p:nvGraphicFramePr>
        <p:xfrm>
          <a:off x="1237630" y="2250843"/>
          <a:ext cx="949324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416">
                  <a:extLst>
                    <a:ext uri="{9D8B030D-6E8A-4147-A177-3AD203B41FA5}">
                      <a16:colId xmlns:a16="http://schemas.microsoft.com/office/drawing/2014/main" val="429909889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2660221066"/>
                    </a:ext>
                  </a:extLst>
                </a:gridCol>
                <a:gridCol w="4965698">
                  <a:extLst>
                    <a:ext uri="{9D8B030D-6E8A-4147-A177-3AD203B41FA5}">
                      <a16:colId xmlns:a16="http://schemas.microsoft.com/office/drawing/2014/main" val="4072459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</a:t>
                      </a:r>
                      <a:r>
                        <a:rPr lang="en-US" dirty="0" err="1"/>
                        <a:t>sutradara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writers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</a:t>
                      </a:r>
                      <a:r>
                        <a:rPr lang="en-US" dirty="0" err="1"/>
                        <a:t>penulis</a:t>
                      </a:r>
                      <a:r>
                        <a:rPr lang="en-US" dirty="0"/>
                        <a:t> script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40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Daftar </a:t>
                      </a:r>
                      <a:r>
                        <a:rPr lang="en-US" dirty="0" err="1"/>
                        <a:t>pemeran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59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In_theather_date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Tanggal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rilis</a:t>
                      </a:r>
                      <a:r>
                        <a:rPr lang="en-US" dirty="0"/>
                        <a:t> film di </a:t>
                      </a:r>
                      <a:r>
                        <a:rPr lang="en-US" dirty="0" err="1"/>
                        <a:t>bioskop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70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on_streaming_date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Tanggal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rilis</a:t>
                      </a:r>
                      <a:r>
                        <a:rPr lang="en-US" dirty="0"/>
                        <a:t> di tv/online 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93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Runtime_in_minutes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Durasi</a:t>
                      </a:r>
                      <a:r>
                        <a:rPr lang="en-US" dirty="0"/>
                        <a:t> film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65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Studio_name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studio </a:t>
                      </a:r>
                      <a:r>
                        <a:rPr lang="en-US" dirty="0" err="1"/>
                        <a:t>pembuat</a:t>
                      </a:r>
                      <a:r>
                        <a:rPr lang="en-US" dirty="0"/>
                        <a:t> film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8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Tomatometer_status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r>
                        <a:rPr lang="en-US" dirty="0" err="1"/>
                        <a:t>tomatometer</a:t>
                      </a:r>
                      <a:r>
                        <a:rPr lang="en-US" dirty="0"/>
                        <a:t> (rotten, fresh </a:t>
                      </a:r>
                      <a:r>
                        <a:rPr lang="en-US" dirty="0" err="1"/>
                        <a:t>dll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69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Tomatometer_rating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Skor </a:t>
                      </a:r>
                      <a:r>
                        <a:rPr lang="en-US" dirty="0" err="1"/>
                        <a:t>kritikus</a:t>
                      </a:r>
                      <a:r>
                        <a:rPr lang="en-US" dirty="0"/>
                        <a:t> (range : 0-100)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979776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4812E57-48F4-346F-3A68-260A6031B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(2/3)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C2EDF-0115-DCF4-8522-86D18D0D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5B563-833B-3ECC-CD43-41163F05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65ABEF-7D82-AA24-5A81-49E9A27E4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1391"/>
              </p:ext>
            </p:extLst>
          </p:nvPr>
        </p:nvGraphicFramePr>
        <p:xfrm>
          <a:off x="1237630" y="2250843"/>
          <a:ext cx="94932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416">
                  <a:extLst>
                    <a:ext uri="{9D8B030D-6E8A-4147-A177-3AD203B41FA5}">
                      <a16:colId xmlns:a16="http://schemas.microsoft.com/office/drawing/2014/main" val="429909889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2660221066"/>
                    </a:ext>
                  </a:extLst>
                </a:gridCol>
                <a:gridCol w="4965698">
                  <a:extLst>
                    <a:ext uri="{9D8B030D-6E8A-4147-A177-3AD203B41FA5}">
                      <a16:colId xmlns:a16="http://schemas.microsoft.com/office/drawing/2014/main" val="4072459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Tomatometer_count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kritikus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Audience_rating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 </a:t>
                      </a:r>
                      <a:r>
                        <a:rPr lang="en-US" dirty="0" err="1"/>
                        <a:t>penonton</a:t>
                      </a:r>
                      <a:r>
                        <a:rPr lang="en-US" dirty="0"/>
                        <a:t> (range 0-100)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405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Audience_count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Jumlah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penonton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merating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59551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02C5A5BA-7C96-EAC1-63A5-F79B2B83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(3/3)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E6884-5C45-C72D-9CBA-17248B02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6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0ECF-3DCE-77E6-3905-6D3F061E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2215190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HASIL ANALIS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C4C77-E403-523D-71B9-BFB5D1C8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2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1121-C30C-6712-D574-8C61E00F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Apa film yang </a:t>
            </a:r>
            <a:r>
              <a:rPr lang="en-ID" dirty="0" err="1"/>
              <a:t>kritikus</a:t>
            </a:r>
            <a:r>
              <a:rPr lang="en-ID" dirty="0"/>
              <a:t> average </a:t>
            </a:r>
            <a:r>
              <a:rPr lang="en-ID" dirty="0" err="1"/>
              <a:t>ratingnya</a:t>
            </a:r>
            <a:r>
              <a:rPr lang="en-ID" dirty="0"/>
              <a:t> paling </a:t>
            </a:r>
            <a:r>
              <a:rPr lang="en-ID" dirty="0" err="1"/>
              <a:t>tinggi</a:t>
            </a:r>
            <a:r>
              <a:rPr lang="en-ID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6C95F-39B1-9C04-CECE-9D8C6A66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79" y="2578100"/>
            <a:ext cx="8855649" cy="2921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E42812-3752-D67B-3354-FF4F08E22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82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26CC-6EA1-BC8E-7775-7A5033D8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Apa film yang audience average </a:t>
            </a:r>
            <a:r>
              <a:rPr lang="en-ID" dirty="0" err="1"/>
              <a:t>ratingnya</a:t>
            </a:r>
            <a:r>
              <a:rPr lang="en-ID" dirty="0"/>
              <a:t> paling </a:t>
            </a:r>
            <a:r>
              <a:rPr lang="en-ID" dirty="0" err="1"/>
              <a:t>tinggi</a:t>
            </a:r>
            <a:r>
              <a:rPr lang="en-ID" dirty="0"/>
              <a:t>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32023D-CD54-59F6-9E9B-6770A5A71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2273600"/>
            <a:ext cx="9493250" cy="2980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557E8B-FE6D-FEA8-1CF7-33ACAA2E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85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5520-AFF8-7C45-200B-CEDEF0366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E052-9AA0-AB8C-CBE7-EEAB658E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Studio mana yang paling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memproduksi</a:t>
            </a:r>
            <a:r>
              <a:rPr lang="en-ID" dirty="0"/>
              <a:t> film?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E03AD-10B0-920D-4546-5A4ABF75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75" y="2532184"/>
            <a:ext cx="9032987" cy="30497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274696-7AD6-9F6D-7EB0-A14CAC54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9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52C8-AFA4-BBC9-F4C3-0491DD9D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trend film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1989 </a:t>
            </a:r>
            <a:r>
              <a:rPr lang="en-US" dirty="0" err="1"/>
              <a:t>ke</a:t>
            </a:r>
            <a:r>
              <a:rPr lang="en-US" dirty="0"/>
              <a:t>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BCDDF-7481-C442-1611-D4B72603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93" y="2065468"/>
            <a:ext cx="8816453" cy="4171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1C9500-EB14-CC6C-8C09-5567E6DD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89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3972-2592-A774-4A6A-72CD37D3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Siapa</a:t>
            </a:r>
            <a:r>
              <a:rPr lang="en-US" dirty="0"/>
              <a:t> director yang </a:t>
            </a:r>
            <a:r>
              <a:rPr lang="en-US" dirty="0" err="1"/>
              <a:t>memiliki</a:t>
            </a:r>
            <a:r>
              <a:rPr lang="en-US" dirty="0"/>
              <a:t> film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kritikus</a:t>
            </a:r>
            <a:r>
              <a:rPr lang="en-US" dirty="0"/>
              <a:t> rating paling </a:t>
            </a:r>
            <a:r>
              <a:rPr lang="en-US" dirty="0" err="1"/>
              <a:t>tinggi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DA2C18-42F0-E084-920C-40DCC0D99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2329935"/>
            <a:ext cx="8906176" cy="3402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E2ADF1-C60F-ADC5-16F8-B3BDBFE3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1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68DF-3F51-A628-645B-F909EE01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Siapa</a:t>
            </a:r>
            <a:r>
              <a:rPr lang="en-US" dirty="0"/>
              <a:t> director yang </a:t>
            </a:r>
            <a:r>
              <a:rPr lang="en-US" dirty="0" err="1"/>
              <a:t>memiliki</a:t>
            </a:r>
            <a:r>
              <a:rPr lang="en-US" dirty="0"/>
              <a:t> film </a:t>
            </a:r>
            <a:r>
              <a:rPr lang="en-US" dirty="0" err="1"/>
              <a:t>dengan</a:t>
            </a:r>
            <a:r>
              <a:rPr lang="en-US" dirty="0"/>
              <a:t> audience rating paling </a:t>
            </a:r>
            <a:r>
              <a:rPr lang="en-US" dirty="0" err="1"/>
              <a:t>tinggi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05767-F119-C390-51EA-4CFD493A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22" y="2578099"/>
            <a:ext cx="9362927" cy="3249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A94C18-6B66-DBD3-5AC2-D18C008E3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2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E26F-FE46-777E-CD78-00AADF52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Berapa</a:t>
            </a:r>
            <a:r>
              <a:rPr lang="en-US" dirty="0"/>
              <a:t> rata-rata </a:t>
            </a:r>
            <a:r>
              <a:rPr lang="en-US" dirty="0" err="1"/>
              <a:t>durasi</a:t>
            </a:r>
            <a:r>
              <a:rPr lang="en-US" dirty="0"/>
              <a:t> film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1899 – 2019?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9213CB-A816-69D3-F3E6-FFCC17A98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815" y="2368450"/>
            <a:ext cx="5354369" cy="34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tching Movies in Cinemas VS Home | BackstageOL.com">
            <a:extLst>
              <a:ext uri="{FF2B5EF4-FFF2-40B4-BE49-F238E27FC236}">
                <a16:creationId xmlns:a16="http://schemas.microsoft.com/office/drawing/2014/main" id="{16B93F8E-0213-318A-F0C6-F5E0A10E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28" y="1468658"/>
            <a:ext cx="5017464" cy="33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stalgic Viral Trick Shows How to Stream Netflix on Your Old TVs - Newsweek">
            <a:extLst>
              <a:ext uri="{FF2B5EF4-FFF2-40B4-BE49-F238E27FC236}">
                <a16:creationId xmlns:a16="http://schemas.microsoft.com/office/drawing/2014/main" id="{1177018A-C788-33FD-E68F-D04A1A91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1" y="2582276"/>
            <a:ext cx="4781548" cy="35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E7EE6-93A8-D56E-EBF0-09E90F0B847C}"/>
              </a:ext>
            </a:extLst>
          </p:cNvPr>
          <p:cNvSpPr txBox="1"/>
          <p:nvPr/>
        </p:nvSpPr>
        <p:spPr>
          <a:xfrm>
            <a:off x="1601426" y="683828"/>
            <a:ext cx="4019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ighlight>
                  <a:srgbClr val="FFFF00"/>
                </a:highlight>
              </a:rPr>
              <a:t>BEHAVIOR PENONTON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D11B6-9FA7-4043-7CAD-4A0CC735F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B963E3-31C4-18C6-A196-4D9360B6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093" y="1928111"/>
            <a:ext cx="9493249" cy="1577975"/>
          </a:xfrm>
        </p:spPr>
        <p:txBody>
          <a:bodyPr/>
          <a:lstStyle/>
          <a:p>
            <a:r>
              <a:rPr lang="en-US" dirty="0"/>
              <a:t>Rating vs </a:t>
            </a:r>
            <a:r>
              <a:rPr lang="en-US" dirty="0" err="1"/>
              <a:t>Durasi</a:t>
            </a:r>
            <a:r>
              <a:rPr lang="en-US" dirty="0"/>
              <a:t> Film &amp; Director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3B903-45F6-EB8D-7B57-3176D0DAA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46380">
            <a:off x="814391" y="593721"/>
            <a:ext cx="1233136" cy="1233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8AFFE-EDA1-61BF-EBBC-1A58F0500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59612" flipH="1">
            <a:off x="889595" y="4659460"/>
            <a:ext cx="1132042" cy="1132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484A9-A79B-BA3B-2F6E-E2CA8940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54197">
            <a:off x="9851873" y="4816563"/>
            <a:ext cx="1167693" cy="1167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91D09-9F73-E03E-67E8-7680D4887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01733">
            <a:off x="9497123" y="470380"/>
            <a:ext cx="1922130" cy="1922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243A0-5926-89A2-274F-5F649B767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817" y="333951"/>
            <a:ext cx="1629427" cy="1629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75EA0D-0CBB-59BD-ED0C-A0F331945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973" y="4475464"/>
            <a:ext cx="1738473" cy="17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851689-EA70-B1CB-E207-39C8FDFCC594}"/>
              </a:ext>
            </a:extLst>
          </p:cNvPr>
          <p:cNvSpPr txBox="1"/>
          <p:nvPr/>
        </p:nvSpPr>
        <p:spPr>
          <a:xfrm>
            <a:off x="1219200" y="2612547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 :2.3796</a:t>
            </a:r>
          </a:p>
          <a:p>
            <a:r>
              <a:rPr lang="en-US" dirty="0" err="1"/>
              <a:t>Korelasi</a:t>
            </a:r>
            <a:r>
              <a:rPr lang="en-US" dirty="0"/>
              <a:t> Spearman : 0.335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5B0FD-7BF7-D40F-2310-03166D84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028" y="2512532"/>
            <a:ext cx="4978400" cy="3683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B5EFE11-034F-DD3A-D6F2-5B42F1A5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45886"/>
            <a:ext cx="9493249" cy="1577975"/>
          </a:xfrm>
        </p:spPr>
        <p:txBody>
          <a:bodyPr>
            <a:noAutofit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Durasi</a:t>
            </a:r>
            <a:r>
              <a:rPr lang="en-US" dirty="0"/>
              <a:t> Film vs Rating Audience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811B6-072D-226A-EAA5-B02F374E89FC}"/>
              </a:ext>
            </a:extLst>
          </p:cNvPr>
          <p:cNvSpPr txBox="1"/>
          <p:nvPr/>
        </p:nvSpPr>
        <p:spPr>
          <a:xfrm>
            <a:off x="839287" y="3892367"/>
            <a:ext cx="4110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durasi</a:t>
            </a:r>
            <a:r>
              <a:rPr lang="en-US" dirty="0"/>
              <a:t> film</a:t>
            </a:r>
          </a:p>
          <a:p>
            <a:r>
              <a:rPr lang="en-US" dirty="0" err="1"/>
              <a:t>Dengan</a:t>
            </a:r>
            <a:r>
              <a:rPr lang="en-US" dirty="0"/>
              <a:t> rating audience, </a:t>
            </a:r>
          </a:p>
          <a:p>
            <a:r>
              <a:rPr lang="en-US" dirty="0"/>
              <a:t>Tapi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begitu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EFE270-5802-9CC2-CF50-7EA81166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67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05DE-FAD9-9A3C-315C-2A7265B1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753ADA-472D-E858-F3A1-B16A2845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2225823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MENGAPA?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0289A-F96C-DABD-5F28-4F71A6C5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6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0D2580-3C0E-0A15-DA93-9008F5CAC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367604"/>
              </p:ext>
            </p:extLst>
          </p:nvPr>
        </p:nvGraphicFramePr>
        <p:xfrm>
          <a:off x="1058174" y="1501775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75A1088-E9F1-8731-D8A8-177F3A445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14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10C6-B20D-5459-2F47-8567E398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8" y="-108553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Director vs Rating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292ED-14FC-542A-2560-BA767334D2C9}"/>
              </a:ext>
            </a:extLst>
          </p:cNvPr>
          <p:cNvSpPr txBox="1"/>
          <p:nvPr/>
        </p:nvSpPr>
        <p:spPr>
          <a:xfrm>
            <a:off x="2548269" y="4803908"/>
            <a:ext cx="7383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Ada </a:t>
            </a:r>
            <a:r>
              <a:rPr lang="en-US" sz="2800" dirty="0" err="1"/>
              <a:t>bukti</a:t>
            </a:r>
            <a:r>
              <a:rPr lang="en-US" sz="2800" dirty="0"/>
              <a:t> </a:t>
            </a:r>
            <a:r>
              <a:rPr lang="en-US" sz="2800" dirty="0" err="1"/>
              <a:t>kuat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Director </a:t>
            </a:r>
            <a:r>
              <a:rPr lang="en-US" sz="2800" dirty="0" err="1"/>
              <a:t>mempengaruhi</a:t>
            </a:r>
            <a:r>
              <a:rPr lang="en-US" sz="2800" dirty="0"/>
              <a:t> RATING!!!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E49B9-1411-8CE5-49F9-28266087B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F2B037-B656-E0FA-3F04-A24A616A37C8}"/>
              </a:ext>
            </a:extLst>
          </p:cNvPr>
          <p:cNvSpPr/>
          <p:nvPr/>
        </p:nvSpPr>
        <p:spPr>
          <a:xfrm>
            <a:off x="1306042" y="2254148"/>
            <a:ext cx="4375445" cy="21690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Director vs Rating Audience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Statistic : 24.9152</a:t>
            </a:r>
          </a:p>
          <a:p>
            <a:pPr algn="ctr"/>
            <a:r>
              <a:rPr lang="en-US" dirty="0"/>
              <a:t>P-value   : </a:t>
            </a:r>
            <a:r>
              <a:rPr lang="en-ID" dirty="0"/>
              <a:t>0,0030665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54FCF-3EB6-4611-42FD-99E0D77AB76B}"/>
              </a:ext>
            </a:extLst>
          </p:cNvPr>
          <p:cNvSpPr/>
          <p:nvPr/>
        </p:nvSpPr>
        <p:spPr>
          <a:xfrm>
            <a:off x="6510514" y="2254149"/>
            <a:ext cx="4375445" cy="21690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Director vs Rating </a:t>
            </a:r>
            <a:r>
              <a:rPr lang="en-US" b="1" dirty="0" err="1">
                <a:solidFill>
                  <a:schemeClr val="bg1"/>
                </a:solidFill>
              </a:rPr>
              <a:t>Kritikus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ID" dirty="0">
                <a:solidFill>
                  <a:schemeClr val="bg1"/>
                </a:solidFill>
              </a:rPr>
              <a:t>Statistic : 48.8204</a:t>
            </a:r>
          </a:p>
          <a:p>
            <a:pPr algn="ctr"/>
            <a:r>
              <a:rPr lang="en-ID" dirty="0">
                <a:solidFill>
                  <a:schemeClr val="bg1"/>
                </a:solidFill>
              </a:rPr>
              <a:t>P-value   : 0.00000017935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744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2ACA-1A1E-AD60-19D6-B2984E20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CDCD97-4A6D-952F-FE41-48242908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5" y="2225823"/>
            <a:ext cx="9493249" cy="157797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MENGAPA?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E32FF-22C8-45F3-51F8-082E92AB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9FF398-BD04-9783-C882-DD374AF83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102011"/>
              </p:ext>
            </p:extLst>
          </p:nvPr>
        </p:nvGraphicFramePr>
        <p:xfrm>
          <a:off x="1058174" y="1501775"/>
          <a:ext cx="10075651" cy="38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869858B-0F8B-4D5D-D90B-33DC98D11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60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2B46-FC99-690D-2D00-BB14C4F0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B048-CD17-0A60-FDF4-DD694E45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/>
              <a:t>Rating </a:t>
            </a:r>
            <a:r>
              <a:rPr lang="en-ID" b="1" dirty="0" err="1"/>
              <a:t>kritikus</a:t>
            </a:r>
            <a:r>
              <a:rPr lang="en-ID" b="1" dirty="0"/>
              <a:t> dan </a:t>
            </a:r>
            <a:r>
              <a:rPr lang="en-ID" b="1" dirty="0" err="1"/>
              <a:t>penonton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indikator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film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disewa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dibeli</a:t>
            </a:r>
            <a:r>
              <a:rPr lang="en-ID" dirty="0"/>
              <a:t> oleh platform streaming.</a:t>
            </a:r>
          </a:p>
          <a:p>
            <a:r>
              <a:rPr lang="en-ID" b="1" dirty="0" err="1"/>
              <a:t>Durasi</a:t>
            </a:r>
            <a:r>
              <a:rPr lang="en-ID" b="1" dirty="0"/>
              <a:t> film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rating audience, </a:t>
            </a:r>
            <a:r>
              <a:rPr lang="en-ID" dirty="0" err="1"/>
              <a:t>walaupun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kuat</a:t>
            </a:r>
            <a:r>
              <a:rPr lang="en-ID" dirty="0"/>
              <a:t>.</a:t>
            </a:r>
          </a:p>
          <a:p>
            <a:r>
              <a:rPr lang="en-ID" b="1" dirty="0" err="1"/>
              <a:t>Sutradara</a:t>
            </a:r>
            <a:r>
              <a:rPr lang="en-ID" b="1" dirty="0"/>
              <a:t> (director)</a:t>
            </a:r>
            <a:r>
              <a:rPr lang="en-ID" dirty="0"/>
              <a:t> </a:t>
            </a:r>
            <a:r>
              <a:rPr lang="en-ID" dirty="0" err="1"/>
              <a:t>terbukti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pengaruh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rating film,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sisi</a:t>
            </a:r>
            <a:r>
              <a:rPr lang="en-ID" dirty="0"/>
              <a:t> </a:t>
            </a:r>
            <a:r>
              <a:rPr lang="en-ID" dirty="0" err="1"/>
              <a:t>kritikus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penonton</a:t>
            </a:r>
            <a:r>
              <a:rPr lang="en-ID" dirty="0"/>
              <a:t>.</a:t>
            </a:r>
          </a:p>
          <a:p>
            <a:r>
              <a:rPr lang="en-ID" b="1" dirty="0"/>
              <a:t>Genre </a:t>
            </a:r>
            <a:r>
              <a:rPr lang="en-ID" b="1" dirty="0" err="1"/>
              <a:t>tertentu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tren</a:t>
            </a:r>
            <a:r>
              <a:rPr lang="en-ID" dirty="0"/>
              <a:t> </a:t>
            </a:r>
            <a:r>
              <a:rPr lang="en-ID" dirty="0" err="1"/>
              <a:t>kenaikan</a:t>
            </a:r>
            <a:r>
              <a:rPr lang="en-ID" dirty="0"/>
              <a:t> </a:t>
            </a:r>
            <a:r>
              <a:rPr lang="en-ID" dirty="0" err="1"/>
              <a:t>popularitas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, dan </a:t>
            </a:r>
            <a:r>
              <a:rPr lang="en-ID" dirty="0" err="1"/>
              <a:t>patut</a:t>
            </a:r>
            <a:r>
              <a:rPr lang="en-ID" dirty="0"/>
              <a:t> </a:t>
            </a:r>
            <a:r>
              <a:rPr lang="en-ID" dirty="0" err="1"/>
              <a:t>dipertimbangkan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strategi </a:t>
            </a:r>
            <a:r>
              <a:rPr lang="en-ID" dirty="0" err="1"/>
              <a:t>akuisisi</a:t>
            </a:r>
            <a:r>
              <a:rPr lang="en-ID" dirty="0"/>
              <a:t> </a:t>
            </a:r>
            <a:r>
              <a:rPr lang="en-ID" dirty="0" err="1"/>
              <a:t>konten</a:t>
            </a:r>
            <a:r>
              <a:rPr lang="en-ID" dirty="0"/>
              <a:t>.</a:t>
            </a:r>
          </a:p>
          <a:p>
            <a:r>
              <a:rPr lang="en-ID" dirty="0" err="1"/>
              <a:t>Pemilihan</a:t>
            </a:r>
            <a:r>
              <a:rPr lang="en-ID" dirty="0"/>
              <a:t> film yang </a:t>
            </a:r>
            <a:r>
              <a:rPr lang="en-ID" dirty="0" err="1"/>
              <a:t>tepat</a:t>
            </a:r>
            <a:r>
              <a:rPr lang="en-ID" dirty="0"/>
              <a:t> dan </a:t>
            </a:r>
            <a:r>
              <a:rPr lang="en-ID" dirty="0" err="1"/>
              <a:t>berkualitas</a:t>
            </a:r>
            <a:r>
              <a:rPr lang="en-ID" dirty="0"/>
              <a:t> </a:t>
            </a:r>
            <a:r>
              <a:rPr lang="en-ID" dirty="0" err="1"/>
              <a:t>berpotensi</a:t>
            </a:r>
            <a:r>
              <a:rPr lang="en-ID" dirty="0"/>
              <a:t> </a:t>
            </a:r>
            <a:r>
              <a:rPr lang="en-ID" b="1" dirty="0" err="1"/>
              <a:t>meningkatkan</a:t>
            </a:r>
            <a:r>
              <a:rPr lang="en-ID" b="1" dirty="0"/>
              <a:t> </a:t>
            </a:r>
            <a:r>
              <a:rPr lang="en-ID" b="1" dirty="0" err="1"/>
              <a:t>loyalitas</a:t>
            </a:r>
            <a:r>
              <a:rPr lang="en-ID" b="1" dirty="0"/>
              <a:t> </a:t>
            </a:r>
            <a:r>
              <a:rPr lang="en-ID" b="1" dirty="0" err="1"/>
              <a:t>pelanggan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platform streaming.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A17BA-43F3-8484-310C-8BEE2F501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08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76D7-BA32-9EFF-015B-B648216B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Rekomendasi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6124-6059-EA39-C5D4-744022E8C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Beli/</a:t>
            </a:r>
            <a:r>
              <a:rPr lang="en-US" dirty="0" err="1"/>
              <a:t>sewa</a:t>
            </a:r>
            <a:r>
              <a:rPr lang="en-US" dirty="0"/>
              <a:t> Film </a:t>
            </a:r>
            <a:r>
              <a:rPr lang="en-US" dirty="0" err="1"/>
              <a:t>dengan</a:t>
            </a:r>
            <a:r>
              <a:rPr lang="en-US" dirty="0"/>
              <a:t> rating </a:t>
            </a:r>
            <a:r>
              <a:rPr lang="en-US" dirty="0" err="1"/>
              <a:t>kritikus</a:t>
            </a:r>
            <a:r>
              <a:rPr lang="en-US" dirty="0"/>
              <a:t> dan </a:t>
            </a:r>
            <a:r>
              <a:rPr lang="en-US" dirty="0" err="1"/>
              <a:t>penonton</a:t>
            </a:r>
            <a:r>
              <a:rPr lang="en-US" dirty="0"/>
              <a:t> paling </a:t>
            </a:r>
            <a:r>
              <a:rPr lang="en-US" dirty="0" err="1"/>
              <a:t>tinggi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Beli/</a:t>
            </a:r>
            <a:r>
              <a:rPr lang="en-US" dirty="0" err="1"/>
              <a:t>sewa</a:t>
            </a:r>
            <a:r>
              <a:rPr lang="en-US" dirty="0"/>
              <a:t> Film yang di </a:t>
            </a:r>
            <a:r>
              <a:rPr lang="en-US" dirty="0" err="1"/>
              <a:t>sutradarai</a:t>
            </a:r>
            <a:r>
              <a:rPr lang="en-US" dirty="0"/>
              <a:t> oleh director yang </a:t>
            </a:r>
            <a:r>
              <a:rPr lang="en-US" dirty="0" err="1"/>
              <a:t>kritikus</a:t>
            </a:r>
            <a:r>
              <a:rPr lang="en-US" dirty="0"/>
              <a:t> dan </a:t>
            </a:r>
            <a:r>
              <a:rPr lang="en-US" dirty="0" err="1"/>
              <a:t>penonton</a:t>
            </a:r>
            <a:r>
              <a:rPr lang="en-US" dirty="0"/>
              <a:t> </a:t>
            </a:r>
            <a:r>
              <a:rPr lang="en-US" dirty="0" err="1"/>
              <a:t>ratingnya</a:t>
            </a:r>
            <a:r>
              <a:rPr lang="en-US" dirty="0"/>
              <a:t> paling </a:t>
            </a:r>
            <a:r>
              <a:rPr lang="en-US" dirty="0" err="1"/>
              <a:t>tinggi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Beli /</a:t>
            </a:r>
            <a:r>
              <a:rPr lang="en-US" dirty="0" err="1"/>
              <a:t>sewa</a:t>
            </a:r>
            <a:r>
              <a:rPr lang="en-US" dirty="0"/>
              <a:t> Film </a:t>
            </a:r>
            <a:r>
              <a:rPr lang="en-US" dirty="0" err="1"/>
              <a:t>dengan</a:t>
            </a:r>
            <a:r>
              <a:rPr lang="en-US" dirty="0"/>
              <a:t> Genre film yang </a:t>
            </a:r>
            <a:r>
              <a:rPr lang="en-US" dirty="0" err="1"/>
              <a:t>terus</a:t>
            </a:r>
            <a:r>
              <a:rPr lang="en-US" dirty="0"/>
              <a:t> naik </a:t>
            </a:r>
            <a:r>
              <a:rPr lang="en-US" dirty="0" err="1"/>
              <a:t>trennya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E7D03-2114-C42F-2B03-806A6456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03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D52F-B603-DD06-2649-CB13743E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9" y="1357314"/>
            <a:ext cx="11072813" cy="2343149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hlinkClick r:id="rId3"/>
              </a:rPr>
              <a:t>DASHBOARD</a:t>
            </a:r>
            <a:endParaRPr lang="en-US" sz="6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311E1-7CBF-4E92-94B3-D3D8A55B2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F83043A-CCA0-376B-2977-4F020A94E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04" y="542260"/>
            <a:ext cx="5105869" cy="288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agaimana cara berlangganan Vidio? | Support Vidio">
            <a:extLst>
              <a:ext uri="{FF2B5EF4-FFF2-40B4-BE49-F238E27FC236}">
                <a16:creationId xmlns:a16="http://schemas.microsoft.com/office/drawing/2014/main" id="{92466AA8-612F-E2D3-C8C5-0FB4DFE65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173" y="3581768"/>
            <a:ext cx="5660724" cy="27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New Shows, Movies Will Be Available on Max, Warner Bros. Discovery New  Merged Streaming Service? - IMDb">
            <a:extLst>
              <a:ext uri="{FF2B5EF4-FFF2-40B4-BE49-F238E27FC236}">
                <a16:creationId xmlns:a16="http://schemas.microsoft.com/office/drawing/2014/main" id="{5EC74E4C-223B-CF33-E496-DE10E181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99" y="3794420"/>
            <a:ext cx="4486335" cy="252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klan Video Amazon Prime Mulai Hari Ini - NewsRoom Indonesia">
            <a:extLst>
              <a:ext uri="{FF2B5EF4-FFF2-40B4-BE49-F238E27FC236}">
                <a16:creationId xmlns:a16="http://schemas.microsoft.com/office/drawing/2014/main" id="{700EE7A7-A1B4-F26D-3BD5-BE1B79B7C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76" y="576816"/>
            <a:ext cx="5009117" cy="28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63CC46-3544-9C08-CCD4-4491B3536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5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A0A66-6561-7901-300A-E9FA48A3055B}"/>
              </a:ext>
            </a:extLst>
          </p:cNvPr>
          <p:cNvSpPr txBox="1"/>
          <p:nvPr/>
        </p:nvSpPr>
        <p:spPr>
          <a:xfrm>
            <a:off x="2679405" y="1890935"/>
            <a:ext cx="78631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highlight>
                  <a:srgbClr val="FFFF00"/>
                </a:highlight>
                <a:latin typeface="+mj-lt"/>
              </a:rPr>
              <a:t>KENAPA STREAMING?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E438D-9981-58D4-4718-71C27B2B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n you watch Disney Plus on a phone? | Android Central">
            <a:extLst>
              <a:ext uri="{FF2B5EF4-FFF2-40B4-BE49-F238E27FC236}">
                <a16:creationId xmlns:a16="http://schemas.microsoft.com/office/drawing/2014/main" id="{B856C5B4-6672-B5E6-E20F-1D02F635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04" y="1591638"/>
            <a:ext cx="4656049" cy="33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st Of Phones That Support HD Streaming On Netflix, Amazon Prime -  Smartprix">
            <a:extLst>
              <a:ext uri="{FF2B5EF4-FFF2-40B4-BE49-F238E27FC236}">
                <a16:creationId xmlns:a16="http://schemas.microsoft.com/office/drawing/2014/main" id="{2824BB1A-117C-BB11-B4C8-E022A92F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00130"/>
            <a:ext cx="4656049" cy="244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ere's what HBO Max looks like on TVs, phones and tablets - CNET">
            <a:extLst>
              <a:ext uri="{FF2B5EF4-FFF2-40B4-BE49-F238E27FC236}">
                <a16:creationId xmlns:a16="http://schemas.microsoft.com/office/drawing/2014/main" id="{DC44A317-6C26-9CB0-5821-EB92BDC89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441" y="414669"/>
            <a:ext cx="4337366" cy="28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005DC9-EFA0-87A9-0E4A-A61178DBA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9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09498-457C-0029-1F88-0CF57E6BC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7B5702-F674-AB8A-9CAD-B50528A71A82}"/>
              </a:ext>
            </a:extLst>
          </p:cNvPr>
          <p:cNvSpPr txBox="1"/>
          <p:nvPr/>
        </p:nvSpPr>
        <p:spPr>
          <a:xfrm>
            <a:off x="1095154" y="2402958"/>
            <a:ext cx="9122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ighlight>
                  <a:srgbClr val="FFFF00"/>
                </a:highlight>
              </a:rPr>
              <a:t>PLATFORM yang </a:t>
            </a:r>
            <a:r>
              <a:rPr lang="en-US" sz="3600" dirty="0" err="1">
                <a:highlight>
                  <a:srgbClr val="FFFF00"/>
                </a:highlight>
              </a:rPr>
              <a:t>sesuai</a:t>
            </a:r>
            <a:r>
              <a:rPr lang="en-US" sz="3600" dirty="0">
                <a:highlight>
                  <a:srgbClr val="FFFF00"/>
                </a:highlight>
              </a:rPr>
              <a:t> </a:t>
            </a:r>
            <a:r>
              <a:rPr lang="en-US" sz="3600" dirty="0" err="1">
                <a:highlight>
                  <a:srgbClr val="FFFF00"/>
                </a:highlight>
              </a:rPr>
              <a:t>dengan</a:t>
            </a:r>
            <a:r>
              <a:rPr lang="en-US" sz="3600" dirty="0">
                <a:highlight>
                  <a:srgbClr val="FFFF00"/>
                </a:highlight>
              </a:rPr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kebutuhan</a:t>
            </a:r>
            <a:r>
              <a:rPr lang="en-US" sz="3600" dirty="0">
                <a:highlight>
                  <a:srgbClr val="FFFF00"/>
                </a:highlight>
              </a:rPr>
              <a:t> dan </a:t>
            </a:r>
            <a:r>
              <a:rPr lang="en-US" sz="3600" b="1" dirty="0" err="1">
                <a:highlight>
                  <a:srgbClr val="FFFF00"/>
                </a:highlight>
              </a:rPr>
              <a:t>keinginan</a:t>
            </a:r>
            <a:r>
              <a:rPr lang="en-US" sz="3600" dirty="0">
                <a:highlight>
                  <a:srgbClr val="FFFF00"/>
                </a:highlight>
              </a:rPr>
              <a:t> PASAR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9626E-E0A2-ED1E-09A7-9A7F7BF3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46380">
            <a:off x="814391" y="593721"/>
            <a:ext cx="1233136" cy="1233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D9181-C351-F760-D0B8-EA3EF5A5A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59612" flipH="1">
            <a:off x="889595" y="4659460"/>
            <a:ext cx="1132042" cy="1132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1B80E-9A84-2902-3962-024407184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54197">
            <a:off x="9851873" y="4816563"/>
            <a:ext cx="1167693" cy="1167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1D7EC-2A09-9AC4-A268-62076F92C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01733">
            <a:off x="9497123" y="470380"/>
            <a:ext cx="1922130" cy="192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6C899-18F0-0287-62DB-778E5A8C2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817" y="333951"/>
            <a:ext cx="1629427" cy="16294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214D6-C172-401D-C967-DF8AEECC3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7973" y="4475464"/>
            <a:ext cx="1738473" cy="17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D5F1E-5F22-349F-E0E2-86B26963D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D2AD4E-6BA0-2BF8-B46C-85418371FE8A}"/>
              </a:ext>
            </a:extLst>
          </p:cNvPr>
          <p:cNvSpPr txBox="1"/>
          <p:nvPr/>
        </p:nvSpPr>
        <p:spPr>
          <a:xfrm>
            <a:off x="3400425" y="2528888"/>
            <a:ext cx="60150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highlight>
                  <a:srgbClr val="FFFF00"/>
                </a:highlight>
                <a:latin typeface="+mj-lt"/>
              </a:rPr>
              <a:t>FAKTOR??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ACFB9-A875-95C8-ED31-4B71586D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C857AE7-B68F-4F00-E75B-2BC8954B7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43200000">
            <a:off x="4343131" y="1460471"/>
            <a:ext cx="6704098" cy="3937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A9D48E-C41D-C55F-0EAE-6C69B7E38150}"/>
              </a:ext>
            </a:extLst>
          </p:cNvPr>
          <p:cNvSpPr txBox="1"/>
          <p:nvPr/>
        </p:nvSpPr>
        <p:spPr>
          <a:xfrm>
            <a:off x="1061261" y="2794702"/>
            <a:ext cx="6015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highlight>
                  <a:srgbClr val="FFFF00"/>
                </a:highlight>
                <a:latin typeface="Franklin Gothic Medium" panose="020B0603020102020204" pitchFamily="34" charset="0"/>
              </a:rPr>
              <a:t>UI/UX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6D662-4F0C-DA9C-A6BB-29B9D154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15353">
            <a:off x="-225118" y="-212295"/>
            <a:ext cx="1247393" cy="12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4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1473</TotalTime>
  <Words>1281</Words>
  <Application>Microsoft Macintosh PowerPoint</Application>
  <PresentationFormat>Widescreen</PresentationFormat>
  <Paragraphs>215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Arial</vt:lpstr>
      <vt:lpstr>Consolas</vt:lpstr>
      <vt:lpstr>Franklin Gothic Heavy</vt:lpstr>
      <vt:lpstr>Franklin Gothic Medium</vt:lpstr>
      <vt:lpstr>StreetscapeVTI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</vt:lpstr>
      <vt:lpstr>SMART 1/2</vt:lpstr>
      <vt:lpstr>SMART 2/2</vt:lpstr>
      <vt:lpstr>Problem Statement</vt:lpstr>
      <vt:lpstr>Penjabaran Masalah</vt:lpstr>
      <vt:lpstr>Data Analysis Worflow</vt:lpstr>
      <vt:lpstr>Data Analys dan Hipotesis</vt:lpstr>
      <vt:lpstr>Data Overview (1/3)</vt:lpstr>
      <vt:lpstr>Data Overview (2/3)</vt:lpstr>
      <vt:lpstr>Data Overview (3/3)</vt:lpstr>
      <vt:lpstr>HASIL ANALIS</vt:lpstr>
      <vt:lpstr>Apa film yang kritikus average ratingnya paling tinggi?</vt:lpstr>
      <vt:lpstr>Apa film yang audience average ratingnya paling tinggi?</vt:lpstr>
      <vt:lpstr>Studio mana yang paling banyak memproduksi film?</vt:lpstr>
      <vt:lpstr>Bagaimana trend film dari tahun 1989 ke 2019</vt:lpstr>
      <vt:lpstr>Siapa director yang memiliki film dengan kritikus rating paling tinggi?</vt:lpstr>
      <vt:lpstr>Siapa director yang memiliki film dengan audience rating paling tinggi?</vt:lpstr>
      <vt:lpstr>Berapa rata-rata durasi film dari tahun 1899 – 2019?</vt:lpstr>
      <vt:lpstr>Rating vs Durasi Film &amp; Director </vt:lpstr>
      <vt:lpstr>   Durasi Film vs Rating Audience </vt:lpstr>
      <vt:lpstr>MENGAPA?</vt:lpstr>
      <vt:lpstr>PowerPoint Presentation</vt:lpstr>
      <vt:lpstr>Director vs Rating</vt:lpstr>
      <vt:lpstr>MENGAPA?</vt:lpstr>
      <vt:lpstr>PowerPoint Presentation</vt:lpstr>
      <vt:lpstr>Kesimpulan</vt:lpstr>
      <vt:lpstr>Rekomendasi</vt:lpstr>
      <vt:lpstr>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Oktb 259</dc:creator>
  <cp:lastModifiedBy>Oktb 259</cp:lastModifiedBy>
  <cp:revision>69</cp:revision>
  <dcterms:created xsi:type="dcterms:W3CDTF">2025-05-22T01:51:08Z</dcterms:created>
  <dcterms:modified xsi:type="dcterms:W3CDTF">2025-06-04T15:18:35Z</dcterms:modified>
</cp:coreProperties>
</file>